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7" d="100"/>
          <a:sy n="77" d="100"/>
        </p:scale>
        <p:origin x="1546" y="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sv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10" Type="http://schemas.openxmlformats.org/officeDocument/2006/relationships/image" Target="../media/image12.svg"/><Relationship Id="rId4" Type="http://schemas.openxmlformats.org/officeDocument/2006/relationships/image" Target="../media/image6.svg"/><Relationship Id="rId9" Type="http://schemas.openxmlformats.org/officeDocument/2006/relationships/image" Target="../media/image11.pn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sv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10" Type="http://schemas.openxmlformats.org/officeDocument/2006/relationships/image" Target="../media/image12.svg"/><Relationship Id="rId4" Type="http://schemas.openxmlformats.org/officeDocument/2006/relationships/image" Target="../media/image6.svg"/><Relationship Id="rId9" Type="http://schemas.openxmlformats.org/officeDocument/2006/relationships/image" Target="../media/image11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9CC8A9E-A63A-430A-A67C-170C9D008046}" type="doc">
      <dgm:prSet loTypeId="urn:microsoft.com/office/officeart/2018/2/layout/IconLabel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FDAE7826-BC33-4F01-9629-31A40E481579}">
      <dgm:prSet/>
      <dgm:spPr/>
      <dgm:t>
        <a:bodyPr/>
        <a:lstStyle/>
        <a:p>
          <a:r>
            <a:rPr lang="en-US"/>
            <a:t>• Hosting companies: Amazon, Google, Microsoft – gestionan infraestructura.</a:t>
          </a:r>
        </a:p>
      </dgm:t>
    </dgm:pt>
    <dgm:pt modelId="{47611B09-8B79-4524-A484-0BAE41C8A8DF}" type="parTrans" cxnId="{36E47DF6-CDF3-4C5C-AF07-6740048A7351}">
      <dgm:prSet/>
      <dgm:spPr/>
      <dgm:t>
        <a:bodyPr/>
        <a:lstStyle/>
        <a:p>
          <a:endParaRPr lang="en-US"/>
        </a:p>
      </dgm:t>
    </dgm:pt>
    <dgm:pt modelId="{7187C46E-7CEF-4A25-86D9-35F8B69E0646}" type="sibTrans" cxnId="{36E47DF6-CDF3-4C5C-AF07-6740048A7351}">
      <dgm:prSet/>
      <dgm:spPr/>
      <dgm:t>
        <a:bodyPr/>
        <a:lstStyle/>
        <a:p>
          <a:endParaRPr lang="en-US"/>
        </a:p>
      </dgm:t>
    </dgm:pt>
    <dgm:pt modelId="{4E28D194-4FD2-45A0-BEC5-AF7F6935E9C0}">
      <dgm:prSet/>
      <dgm:spPr/>
      <dgm:t>
        <a:bodyPr/>
        <a:lstStyle/>
        <a:p>
          <a:r>
            <a:rPr lang="en-US"/>
            <a:t>• Cloud service providers: Dropbox, Salesforce, Google Docs.</a:t>
          </a:r>
        </a:p>
      </dgm:t>
    </dgm:pt>
    <dgm:pt modelId="{00B2952A-EAAF-4C3C-B86E-3B0DC6686CC3}" type="parTrans" cxnId="{EAF3B276-4525-42FC-9E0C-17DC477D4EB0}">
      <dgm:prSet/>
      <dgm:spPr/>
      <dgm:t>
        <a:bodyPr/>
        <a:lstStyle/>
        <a:p>
          <a:endParaRPr lang="en-US"/>
        </a:p>
      </dgm:t>
    </dgm:pt>
    <dgm:pt modelId="{4920E58E-876B-48C3-9B20-19B779D5AB6B}" type="sibTrans" cxnId="{EAF3B276-4525-42FC-9E0C-17DC477D4EB0}">
      <dgm:prSet/>
      <dgm:spPr/>
      <dgm:t>
        <a:bodyPr/>
        <a:lstStyle/>
        <a:p>
          <a:endParaRPr lang="en-US"/>
        </a:p>
      </dgm:t>
    </dgm:pt>
    <dgm:pt modelId="{1822ABC2-7A47-4A57-9C74-0129D56AF0E9}">
      <dgm:prSet/>
      <dgm:spPr/>
      <dgm:t>
        <a:bodyPr/>
        <a:lstStyle/>
        <a:p>
          <a:r>
            <a:rPr lang="en-US"/>
            <a:t>• Clouders: usuarios privados y empresariales.</a:t>
          </a:r>
        </a:p>
      </dgm:t>
    </dgm:pt>
    <dgm:pt modelId="{30804972-A1B8-41B8-8DBA-8D9AD977841C}" type="parTrans" cxnId="{B8906C8A-2800-4C7D-9D91-F38E3A43F5BF}">
      <dgm:prSet/>
      <dgm:spPr/>
      <dgm:t>
        <a:bodyPr/>
        <a:lstStyle/>
        <a:p>
          <a:endParaRPr lang="en-US"/>
        </a:p>
      </dgm:t>
    </dgm:pt>
    <dgm:pt modelId="{621387BE-1889-4DEB-B313-F6A5F87BBBD7}" type="sibTrans" cxnId="{B8906C8A-2800-4C7D-9D91-F38E3A43F5BF}">
      <dgm:prSet/>
      <dgm:spPr/>
      <dgm:t>
        <a:bodyPr/>
        <a:lstStyle/>
        <a:p>
          <a:endParaRPr lang="en-US"/>
        </a:p>
      </dgm:t>
    </dgm:pt>
    <dgm:pt modelId="{5AEFA01A-DDC4-4638-A022-BBF0213C2ED5}">
      <dgm:prSet/>
      <dgm:spPr/>
      <dgm:t>
        <a:bodyPr/>
        <a:lstStyle/>
        <a:p>
          <a:r>
            <a:rPr lang="en-US"/>
            <a:t>• Otros stakeholders: medio ambiente, gobiernos, inversores, clientes.</a:t>
          </a:r>
        </a:p>
      </dgm:t>
    </dgm:pt>
    <dgm:pt modelId="{1E5F4222-9D33-4505-BB85-641AAE14608E}" type="parTrans" cxnId="{B5201DF2-5945-47FB-844F-CCF5A1EAC53B}">
      <dgm:prSet/>
      <dgm:spPr/>
      <dgm:t>
        <a:bodyPr/>
        <a:lstStyle/>
        <a:p>
          <a:endParaRPr lang="en-US"/>
        </a:p>
      </dgm:t>
    </dgm:pt>
    <dgm:pt modelId="{DBD448DC-035D-424C-844C-BD5ACB206BBE}" type="sibTrans" cxnId="{B5201DF2-5945-47FB-844F-CCF5A1EAC53B}">
      <dgm:prSet/>
      <dgm:spPr/>
      <dgm:t>
        <a:bodyPr/>
        <a:lstStyle/>
        <a:p>
          <a:endParaRPr lang="en-US"/>
        </a:p>
      </dgm:t>
    </dgm:pt>
    <dgm:pt modelId="{60E28D1D-2883-4BC5-940F-8C22CC2496AF}">
      <dgm:prSet/>
      <dgm:spPr/>
      <dgm:t>
        <a:bodyPr/>
        <a:lstStyle/>
        <a:p>
          <a:r>
            <a:rPr lang="en-US"/>
            <a:t>• Impactos éticos: consumo energético, privacidad, brecha digital.</a:t>
          </a:r>
        </a:p>
      </dgm:t>
    </dgm:pt>
    <dgm:pt modelId="{D4E86841-23E7-4C3F-B1E3-9DA19B9503B5}" type="parTrans" cxnId="{2A5C8158-7E96-48CB-B54E-2264535BC75C}">
      <dgm:prSet/>
      <dgm:spPr/>
      <dgm:t>
        <a:bodyPr/>
        <a:lstStyle/>
        <a:p>
          <a:endParaRPr lang="en-US"/>
        </a:p>
      </dgm:t>
    </dgm:pt>
    <dgm:pt modelId="{D5608773-724C-4497-B021-181CEB8E040F}" type="sibTrans" cxnId="{2A5C8158-7E96-48CB-B54E-2264535BC75C}">
      <dgm:prSet/>
      <dgm:spPr/>
      <dgm:t>
        <a:bodyPr/>
        <a:lstStyle/>
        <a:p>
          <a:endParaRPr lang="en-US"/>
        </a:p>
      </dgm:t>
    </dgm:pt>
    <dgm:pt modelId="{C703F3A5-AB46-4B87-BE26-C45D8FE298B1}" type="pres">
      <dgm:prSet presAssocID="{C9CC8A9E-A63A-430A-A67C-170C9D008046}" presName="root" presStyleCnt="0">
        <dgm:presLayoutVars>
          <dgm:dir/>
          <dgm:resizeHandles val="exact"/>
        </dgm:presLayoutVars>
      </dgm:prSet>
      <dgm:spPr/>
    </dgm:pt>
    <dgm:pt modelId="{DC99BD03-568A-4A9E-A176-9ABD498FB3A8}" type="pres">
      <dgm:prSet presAssocID="{FDAE7826-BC33-4F01-9629-31A40E481579}" presName="compNode" presStyleCnt="0"/>
      <dgm:spPr/>
    </dgm:pt>
    <dgm:pt modelId="{FCCF8BE2-0640-45A8-9868-B24ADACAAD69}" type="pres">
      <dgm:prSet presAssocID="{FDAE7826-BC33-4F01-9629-31A40E481579}" presName="iconRect" presStyleLbl="node1" presStyleIdx="0" presStyleCnt="5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loud Computing"/>
        </a:ext>
      </dgm:extLst>
    </dgm:pt>
    <dgm:pt modelId="{6E04FA2F-0CC6-431A-8F16-00051B74C49C}" type="pres">
      <dgm:prSet presAssocID="{FDAE7826-BC33-4F01-9629-31A40E481579}" presName="spaceRect" presStyleCnt="0"/>
      <dgm:spPr/>
    </dgm:pt>
    <dgm:pt modelId="{8724F9A5-FE8E-46F1-89D8-44F65C24CFFD}" type="pres">
      <dgm:prSet presAssocID="{FDAE7826-BC33-4F01-9629-31A40E481579}" presName="textRect" presStyleLbl="revTx" presStyleIdx="0" presStyleCnt="5">
        <dgm:presLayoutVars>
          <dgm:chMax val="1"/>
          <dgm:chPref val="1"/>
        </dgm:presLayoutVars>
      </dgm:prSet>
      <dgm:spPr/>
    </dgm:pt>
    <dgm:pt modelId="{2E36B92C-114E-49C1-99BC-415EB0911B18}" type="pres">
      <dgm:prSet presAssocID="{7187C46E-7CEF-4A25-86D9-35F8B69E0646}" presName="sibTrans" presStyleCnt="0"/>
      <dgm:spPr/>
    </dgm:pt>
    <dgm:pt modelId="{8254B75B-1A54-4648-93ED-2A0FFCEE28E2}" type="pres">
      <dgm:prSet presAssocID="{4E28D194-4FD2-45A0-BEC5-AF7F6935E9C0}" presName="compNode" presStyleCnt="0"/>
      <dgm:spPr/>
    </dgm:pt>
    <dgm:pt modelId="{4D1EFE98-670D-4586-9CDF-0BA0D9A83BC9}" type="pres">
      <dgm:prSet presAssocID="{4E28D194-4FD2-45A0-BEC5-AF7F6935E9C0}" presName="iconRect" presStyleLbl="node1" presStyleIdx="1" presStyleCnt="5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yncing Cloud"/>
        </a:ext>
      </dgm:extLst>
    </dgm:pt>
    <dgm:pt modelId="{949D27A4-7C3A-45CC-A858-1CDAFAB5B2F5}" type="pres">
      <dgm:prSet presAssocID="{4E28D194-4FD2-45A0-BEC5-AF7F6935E9C0}" presName="spaceRect" presStyleCnt="0"/>
      <dgm:spPr/>
    </dgm:pt>
    <dgm:pt modelId="{8E28AC3D-18EB-473D-AA20-DB8851E88F9B}" type="pres">
      <dgm:prSet presAssocID="{4E28D194-4FD2-45A0-BEC5-AF7F6935E9C0}" presName="textRect" presStyleLbl="revTx" presStyleIdx="1" presStyleCnt="5">
        <dgm:presLayoutVars>
          <dgm:chMax val="1"/>
          <dgm:chPref val="1"/>
        </dgm:presLayoutVars>
      </dgm:prSet>
      <dgm:spPr/>
    </dgm:pt>
    <dgm:pt modelId="{9BBAC3A3-20D8-4968-8717-4BFC0045D9A2}" type="pres">
      <dgm:prSet presAssocID="{4920E58E-876B-48C3-9B20-19B779D5AB6B}" presName="sibTrans" presStyleCnt="0"/>
      <dgm:spPr/>
    </dgm:pt>
    <dgm:pt modelId="{75EDBB9F-A54C-4564-91C2-7B55ADA293E8}" type="pres">
      <dgm:prSet presAssocID="{1822ABC2-7A47-4A57-9C74-0129D56AF0E9}" presName="compNode" presStyleCnt="0"/>
      <dgm:spPr/>
    </dgm:pt>
    <dgm:pt modelId="{2F1BA04E-CBA4-48CA-AFDF-FD2A80CD0FAC}" type="pres">
      <dgm:prSet presAssocID="{1822ABC2-7A47-4A57-9C74-0129D56AF0E9}" presName="iconRect" presStyleLbl="node1" presStyleIdx="2" presStyleCnt="5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Target Audience"/>
        </a:ext>
      </dgm:extLst>
    </dgm:pt>
    <dgm:pt modelId="{182C92F5-CEAC-4467-BB2F-242F5309812A}" type="pres">
      <dgm:prSet presAssocID="{1822ABC2-7A47-4A57-9C74-0129D56AF0E9}" presName="spaceRect" presStyleCnt="0"/>
      <dgm:spPr/>
    </dgm:pt>
    <dgm:pt modelId="{84767514-B429-44F8-8B9E-779C2F33D578}" type="pres">
      <dgm:prSet presAssocID="{1822ABC2-7A47-4A57-9C74-0129D56AF0E9}" presName="textRect" presStyleLbl="revTx" presStyleIdx="2" presStyleCnt="5">
        <dgm:presLayoutVars>
          <dgm:chMax val="1"/>
          <dgm:chPref val="1"/>
        </dgm:presLayoutVars>
      </dgm:prSet>
      <dgm:spPr/>
    </dgm:pt>
    <dgm:pt modelId="{14500C77-B38C-4C41-A792-62F0AC7C2780}" type="pres">
      <dgm:prSet presAssocID="{621387BE-1889-4DEB-B313-F6A5F87BBBD7}" presName="sibTrans" presStyleCnt="0"/>
      <dgm:spPr/>
    </dgm:pt>
    <dgm:pt modelId="{6CE97887-BF2A-4015-9235-EF9F0AAC8D09}" type="pres">
      <dgm:prSet presAssocID="{5AEFA01A-DDC4-4638-A022-BBF0213C2ED5}" presName="compNode" presStyleCnt="0"/>
      <dgm:spPr/>
    </dgm:pt>
    <dgm:pt modelId="{51E5695F-91C1-4E9A-8A2C-E09AFBD00B08}" type="pres">
      <dgm:prSet presAssocID="{5AEFA01A-DDC4-4638-A022-BBF0213C2ED5}" presName="iconRect" presStyleLbl="node1" presStyleIdx="3" presStyleCnt="5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Rana"/>
        </a:ext>
      </dgm:extLst>
    </dgm:pt>
    <dgm:pt modelId="{1A50F8AB-EA32-4038-9756-6C04F3F9A616}" type="pres">
      <dgm:prSet presAssocID="{5AEFA01A-DDC4-4638-A022-BBF0213C2ED5}" presName="spaceRect" presStyleCnt="0"/>
      <dgm:spPr/>
    </dgm:pt>
    <dgm:pt modelId="{B9BFC396-3789-4DFA-839C-A2D491E0C2D5}" type="pres">
      <dgm:prSet presAssocID="{5AEFA01A-DDC4-4638-A022-BBF0213C2ED5}" presName="textRect" presStyleLbl="revTx" presStyleIdx="3" presStyleCnt="5">
        <dgm:presLayoutVars>
          <dgm:chMax val="1"/>
          <dgm:chPref val="1"/>
        </dgm:presLayoutVars>
      </dgm:prSet>
      <dgm:spPr/>
    </dgm:pt>
    <dgm:pt modelId="{751B2955-BA17-4C37-BD33-0B8FA687FF53}" type="pres">
      <dgm:prSet presAssocID="{DBD448DC-035D-424C-844C-BD5ACB206BBE}" presName="sibTrans" presStyleCnt="0"/>
      <dgm:spPr/>
    </dgm:pt>
    <dgm:pt modelId="{3DCD93B5-44D2-46BA-B098-F03138FB8FD0}" type="pres">
      <dgm:prSet presAssocID="{60E28D1D-2883-4BC5-940F-8C22CC2496AF}" presName="compNode" presStyleCnt="0"/>
      <dgm:spPr/>
    </dgm:pt>
    <dgm:pt modelId="{119DDEEE-4258-46D0-A8BB-83E44DEDFB99}" type="pres">
      <dgm:prSet presAssocID="{60E28D1D-2883-4BC5-940F-8C22CC2496AF}" presName="iconRect" presStyleLbl="node1" presStyleIdx="4" presStyleCnt="5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eart Lock"/>
        </a:ext>
      </dgm:extLst>
    </dgm:pt>
    <dgm:pt modelId="{593E6F29-FE33-4AD3-8824-08C5F672E6BC}" type="pres">
      <dgm:prSet presAssocID="{60E28D1D-2883-4BC5-940F-8C22CC2496AF}" presName="spaceRect" presStyleCnt="0"/>
      <dgm:spPr/>
    </dgm:pt>
    <dgm:pt modelId="{F34E4B58-439E-4D4F-9DA8-FD353357B878}" type="pres">
      <dgm:prSet presAssocID="{60E28D1D-2883-4BC5-940F-8C22CC2496AF}" presName="textRect" presStyleLbl="revTx" presStyleIdx="4" presStyleCnt="5">
        <dgm:presLayoutVars>
          <dgm:chMax val="1"/>
          <dgm:chPref val="1"/>
        </dgm:presLayoutVars>
      </dgm:prSet>
      <dgm:spPr/>
    </dgm:pt>
  </dgm:ptLst>
  <dgm:cxnLst>
    <dgm:cxn modelId="{446DB102-19B1-4178-8D36-15FDB327DC2B}" type="presOf" srcId="{60E28D1D-2883-4BC5-940F-8C22CC2496AF}" destId="{F34E4B58-439E-4D4F-9DA8-FD353357B878}" srcOrd="0" destOrd="0" presId="urn:microsoft.com/office/officeart/2018/2/layout/IconLabelList"/>
    <dgm:cxn modelId="{6937363E-D82E-4F4C-BB73-1C1CBDF83A6E}" type="presOf" srcId="{4E28D194-4FD2-45A0-BEC5-AF7F6935E9C0}" destId="{8E28AC3D-18EB-473D-AA20-DB8851E88F9B}" srcOrd="0" destOrd="0" presId="urn:microsoft.com/office/officeart/2018/2/layout/IconLabelList"/>
    <dgm:cxn modelId="{EAF3B276-4525-42FC-9E0C-17DC477D4EB0}" srcId="{C9CC8A9E-A63A-430A-A67C-170C9D008046}" destId="{4E28D194-4FD2-45A0-BEC5-AF7F6935E9C0}" srcOrd="1" destOrd="0" parTransId="{00B2952A-EAAF-4C3C-B86E-3B0DC6686CC3}" sibTransId="{4920E58E-876B-48C3-9B20-19B779D5AB6B}"/>
    <dgm:cxn modelId="{2A5C8158-7E96-48CB-B54E-2264535BC75C}" srcId="{C9CC8A9E-A63A-430A-A67C-170C9D008046}" destId="{60E28D1D-2883-4BC5-940F-8C22CC2496AF}" srcOrd="4" destOrd="0" parTransId="{D4E86841-23E7-4C3F-B1E3-9DA19B9503B5}" sibTransId="{D5608773-724C-4497-B021-181CEB8E040F}"/>
    <dgm:cxn modelId="{B8906C8A-2800-4C7D-9D91-F38E3A43F5BF}" srcId="{C9CC8A9E-A63A-430A-A67C-170C9D008046}" destId="{1822ABC2-7A47-4A57-9C74-0129D56AF0E9}" srcOrd="2" destOrd="0" parTransId="{30804972-A1B8-41B8-8DBA-8D9AD977841C}" sibTransId="{621387BE-1889-4DEB-B313-F6A5F87BBBD7}"/>
    <dgm:cxn modelId="{E9390591-017F-4B4A-953E-A9F644942702}" type="presOf" srcId="{C9CC8A9E-A63A-430A-A67C-170C9D008046}" destId="{C703F3A5-AB46-4B87-BE26-C45D8FE298B1}" srcOrd="0" destOrd="0" presId="urn:microsoft.com/office/officeart/2018/2/layout/IconLabelList"/>
    <dgm:cxn modelId="{EDF1C69D-5F37-4901-A12E-523848D7BFAF}" type="presOf" srcId="{1822ABC2-7A47-4A57-9C74-0129D56AF0E9}" destId="{84767514-B429-44F8-8B9E-779C2F33D578}" srcOrd="0" destOrd="0" presId="urn:microsoft.com/office/officeart/2018/2/layout/IconLabelList"/>
    <dgm:cxn modelId="{4BB453B9-5804-47F2-A7F9-F90F51D656F5}" type="presOf" srcId="{5AEFA01A-DDC4-4638-A022-BBF0213C2ED5}" destId="{B9BFC396-3789-4DFA-839C-A2D491E0C2D5}" srcOrd="0" destOrd="0" presId="urn:microsoft.com/office/officeart/2018/2/layout/IconLabelList"/>
    <dgm:cxn modelId="{7AF2BCC1-4CB4-48DF-98FC-6D51B0432F87}" type="presOf" srcId="{FDAE7826-BC33-4F01-9629-31A40E481579}" destId="{8724F9A5-FE8E-46F1-89D8-44F65C24CFFD}" srcOrd="0" destOrd="0" presId="urn:microsoft.com/office/officeart/2018/2/layout/IconLabelList"/>
    <dgm:cxn modelId="{B5201DF2-5945-47FB-844F-CCF5A1EAC53B}" srcId="{C9CC8A9E-A63A-430A-A67C-170C9D008046}" destId="{5AEFA01A-DDC4-4638-A022-BBF0213C2ED5}" srcOrd="3" destOrd="0" parTransId="{1E5F4222-9D33-4505-BB85-641AAE14608E}" sibTransId="{DBD448DC-035D-424C-844C-BD5ACB206BBE}"/>
    <dgm:cxn modelId="{36E47DF6-CDF3-4C5C-AF07-6740048A7351}" srcId="{C9CC8A9E-A63A-430A-A67C-170C9D008046}" destId="{FDAE7826-BC33-4F01-9629-31A40E481579}" srcOrd="0" destOrd="0" parTransId="{47611B09-8B79-4524-A484-0BAE41C8A8DF}" sibTransId="{7187C46E-7CEF-4A25-86D9-35F8B69E0646}"/>
    <dgm:cxn modelId="{7B5294B3-E94E-40CC-B716-7827B6C8FF52}" type="presParOf" srcId="{C703F3A5-AB46-4B87-BE26-C45D8FE298B1}" destId="{DC99BD03-568A-4A9E-A176-9ABD498FB3A8}" srcOrd="0" destOrd="0" presId="urn:microsoft.com/office/officeart/2018/2/layout/IconLabelList"/>
    <dgm:cxn modelId="{69082DB6-FEEC-4AB9-8360-B591985A17D5}" type="presParOf" srcId="{DC99BD03-568A-4A9E-A176-9ABD498FB3A8}" destId="{FCCF8BE2-0640-45A8-9868-B24ADACAAD69}" srcOrd="0" destOrd="0" presId="urn:microsoft.com/office/officeart/2018/2/layout/IconLabelList"/>
    <dgm:cxn modelId="{F6BFCC64-8B5A-4951-ACA3-C6DE43F755A8}" type="presParOf" srcId="{DC99BD03-568A-4A9E-A176-9ABD498FB3A8}" destId="{6E04FA2F-0CC6-431A-8F16-00051B74C49C}" srcOrd="1" destOrd="0" presId="urn:microsoft.com/office/officeart/2018/2/layout/IconLabelList"/>
    <dgm:cxn modelId="{448E0710-3A4F-49D4-8C9D-727BA2F96B0D}" type="presParOf" srcId="{DC99BD03-568A-4A9E-A176-9ABD498FB3A8}" destId="{8724F9A5-FE8E-46F1-89D8-44F65C24CFFD}" srcOrd="2" destOrd="0" presId="urn:microsoft.com/office/officeart/2018/2/layout/IconLabelList"/>
    <dgm:cxn modelId="{27D48A9E-16DE-4E22-BD22-0C017A5F894F}" type="presParOf" srcId="{C703F3A5-AB46-4B87-BE26-C45D8FE298B1}" destId="{2E36B92C-114E-49C1-99BC-415EB0911B18}" srcOrd="1" destOrd="0" presId="urn:microsoft.com/office/officeart/2018/2/layout/IconLabelList"/>
    <dgm:cxn modelId="{93D9B169-FCC7-4F15-94FA-6F7B72B087BF}" type="presParOf" srcId="{C703F3A5-AB46-4B87-BE26-C45D8FE298B1}" destId="{8254B75B-1A54-4648-93ED-2A0FFCEE28E2}" srcOrd="2" destOrd="0" presId="urn:microsoft.com/office/officeart/2018/2/layout/IconLabelList"/>
    <dgm:cxn modelId="{652CF908-FBA9-4862-B903-BE37D1C630A9}" type="presParOf" srcId="{8254B75B-1A54-4648-93ED-2A0FFCEE28E2}" destId="{4D1EFE98-670D-4586-9CDF-0BA0D9A83BC9}" srcOrd="0" destOrd="0" presId="urn:microsoft.com/office/officeart/2018/2/layout/IconLabelList"/>
    <dgm:cxn modelId="{690F3FF8-5B81-4634-8A6C-BCE369670EB7}" type="presParOf" srcId="{8254B75B-1A54-4648-93ED-2A0FFCEE28E2}" destId="{949D27A4-7C3A-45CC-A858-1CDAFAB5B2F5}" srcOrd="1" destOrd="0" presId="urn:microsoft.com/office/officeart/2018/2/layout/IconLabelList"/>
    <dgm:cxn modelId="{E5952FCE-C6BF-41F9-8E9A-CF49EFCD53A5}" type="presParOf" srcId="{8254B75B-1A54-4648-93ED-2A0FFCEE28E2}" destId="{8E28AC3D-18EB-473D-AA20-DB8851E88F9B}" srcOrd="2" destOrd="0" presId="urn:microsoft.com/office/officeart/2018/2/layout/IconLabelList"/>
    <dgm:cxn modelId="{607993C5-CF7D-44E1-A507-1701C0A05BA1}" type="presParOf" srcId="{C703F3A5-AB46-4B87-BE26-C45D8FE298B1}" destId="{9BBAC3A3-20D8-4968-8717-4BFC0045D9A2}" srcOrd="3" destOrd="0" presId="urn:microsoft.com/office/officeart/2018/2/layout/IconLabelList"/>
    <dgm:cxn modelId="{5754E8BC-C121-4945-BA47-DA690640E52A}" type="presParOf" srcId="{C703F3A5-AB46-4B87-BE26-C45D8FE298B1}" destId="{75EDBB9F-A54C-4564-91C2-7B55ADA293E8}" srcOrd="4" destOrd="0" presId="urn:microsoft.com/office/officeart/2018/2/layout/IconLabelList"/>
    <dgm:cxn modelId="{49BEFAFB-2FD4-4AB4-8E18-B9165821871A}" type="presParOf" srcId="{75EDBB9F-A54C-4564-91C2-7B55ADA293E8}" destId="{2F1BA04E-CBA4-48CA-AFDF-FD2A80CD0FAC}" srcOrd="0" destOrd="0" presId="urn:microsoft.com/office/officeart/2018/2/layout/IconLabelList"/>
    <dgm:cxn modelId="{13C09EC9-D684-4465-8E06-82434C0095C5}" type="presParOf" srcId="{75EDBB9F-A54C-4564-91C2-7B55ADA293E8}" destId="{182C92F5-CEAC-4467-BB2F-242F5309812A}" srcOrd="1" destOrd="0" presId="urn:microsoft.com/office/officeart/2018/2/layout/IconLabelList"/>
    <dgm:cxn modelId="{4CE2676C-A041-41F5-892E-852057EC78BE}" type="presParOf" srcId="{75EDBB9F-A54C-4564-91C2-7B55ADA293E8}" destId="{84767514-B429-44F8-8B9E-779C2F33D578}" srcOrd="2" destOrd="0" presId="urn:microsoft.com/office/officeart/2018/2/layout/IconLabelList"/>
    <dgm:cxn modelId="{3C474C79-D829-4C4E-B039-6C75E9BE4942}" type="presParOf" srcId="{C703F3A5-AB46-4B87-BE26-C45D8FE298B1}" destId="{14500C77-B38C-4C41-A792-62F0AC7C2780}" srcOrd="5" destOrd="0" presId="urn:microsoft.com/office/officeart/2018/2/layout/IconLabelList"/>
    <dgm:cxn modelId="{4EBA2245-4D14-47DD-838A-BA8295DF7B61}" type="presParOf" srcId="{C703F3A5-AB46-4B87-BE26-C45D8FE298B1}" destId="{6CE97887-BF2A-4015-9235-EF9F0AAC8D09}" srcOrd="6" destOrd="0" presId="urn:microsoft.com/office/officeart/2018/2/layout/IconLabelList"/>
    <dgm:cxn modelId="{D304B0C8-BBF4-4C02-BB3B-ED0B1A672C27}" type="presParOf" srcId="{6CE97887-BF2A-4015-9235-EF9F0AAC8D09}" destId="{51E5695F-91C1-4E9A-8A2C-E09AFBD00B08}" srcOrd="0" destOrd="0" presId="urn:microsoft.com/office/officeart/2018/2/layout/IconLabelList"/>
    <dgm:cxn modelId="{8F140925-81C8-4D97-8336-5DFA6CBFB6EE}" type="presParOf" srcId="{6CE97887-BF2A-4015-9235-EF9F0AAC8D09}" destId="{1A50F8AB-EA32-4038-9756-6C04F3F9A616}" srcOrd="1" destOrd="0" presId="urn:microsoft.com/office/officeart/2018/2/layout/IconLabelList"/>
    <dgm:cxn modelId="{62B81E3A-3044-4FEB-A26D-A3AE358375E6}" type="presParOf" srcId="{6CE97887-BF2A-4015-9235-EF9F0AAC8D09}" destId="{B9BFC396-3789-4DFA-839C-A2D491E0C2D5}" srcOrd="2" destOrd="0" presId="urn:microsoft.com/office/officeart/2018/2/layout/IconLabelList"/>
    <dgm:cxn modelId="{250CC552-BA37-4BB3-A123-A2E8D18610D8}" type="presParOf" srcId="{C703F3A5-AB46-4B87-BE26-C45D8FE298B1}" destId="{751B2955-BA17-4C37-BD33-0B8FA687FF53}" srcOrd="7" destOrd="0" presId="urn:microsoft.com/office/officeart/2018/2/layout/IconLabelList"/>
    <dgm:cxn modelId="{C7DB1C30-E718-402A-8530-5330AFE35716}" type="presParOf" srcId="{C703F3A5-AB46-4B87-BE26-C45D8FE298B1}" destId="{3DCD93B5-44D2-46BA-B098-F03138FB8FD0}" srcOrd="8" destOrd="0" presId="urn:microsoft.com/office/officeart/2018/2/layout/IconLabelList"/>
    <dgm:cxn modelId="{BCB6632A-F957-46B3-86E7-2AA1B3FED3CF}" type="presParOf" srcId="{3DCD93B5-44D2-46BA-B098-F03138FB8FD0}" destId="{119DDEEE-4258-46D0-A8BB-83E44DEDFB99}" srcOrd="0" destOrd="0" presId="urn:microsoft.com/office/officeart/2018/2/layout/IconLabelList"/>
    <dgm:cxn modelId="{B0DB81B0-F1E1-4B89-BF56-5197C7040D74}" type="presParOf" srcId="{3DCD93B5-44D2-46BA-B098-F03138FB8FD0}" destId="{593E6F29-FE33-4AD3-8824-08C5F672E6BC}" srcOrd="1" destOrd="0" presId="urn:microsoft.com/office/officeart/2018/2/layout/IconLabelList"/>
    <dgm:cxn modelId="{5D04A978-D724-4639-B073-EF3B48EEDB7C}" type="presParOf" srcId="{3DCD93B5-44D2-46BA-B098-F03138FB8FD0}" destId="{F34E4B58-439E-4D4F-9DA8-FD353357B878}" srcOrd="2" destOrd="0" presId="urn:microsoft.com/office/officeart/2018/2/layout/Icon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10E3D66-F0B6-4C04-912A-FDDEC549927A}" type="doc">
      <dgm:prSet loTypeId="urn:microsoft.com/office/officeart/2008/layout/LinedList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7B69E888-1A0D-4538-A546-A9FF0B437546}">
      <dgm:prSet/>
      <dgm:spPr/>
      <dgm:t>
        <a:bodyPr/>
        <a:lstStyle/>
        <a:p>
          <a:r>
            <a:rPr lang="en-US"/>
            <a:t>• 'Presión educativa': necesidad de formar e informar a los usuarios.</a:t>
          </a:r>
        </a:p>
      </dgm:t>
    </dgm:pt>
    <dgm:pt modelId="{1F7D9555-B2FA-4765-AA4B-A10A53CDBF74}" type="parTrans" cxnId="{06E5D88F-911D-4F09-A403-958A497338ED}">
      <dgm:prSet/>
      <dgm:spPr/>
      <dgm:t>
        <a:bodyPr/>
        <a:lstStyle/>
        <a:p>
          <a:endParaRPr lang="en-US"/>
        </a:p>
      </dgm:t>
    </dgm:pt>
    <dgm:pt modelId="{A077E114-D842-4793-B708-7C1FBDC04646}" type="sibTrans" cxnId="{06E5D88F-911D-4F09-A403-958A497338ED}">
      <dgm:prSet/>
      <dgm:spPr/>
      <dgm:t>
        <a:bodyPr/>
        <a:lstStyle/>
        <a:p>
          <a:endParaRPr lang="en-US"/>
        </a:p>
      </dgm:t>
    </dgm:pt>
    <dgm:pt modelId="{AC5B9260-1E4F-4E40-894C-05EBA96BDB84}">
      <dgm:prSet/>
      <dgm:spPr/>
      <dgm:t>
        <a:bodyPr/>
        <a:lstStyle/>
        <a:p>
          <a:r>
            <a:rPr lang="en-US"/>
            <a:t>• Generación Cloud: valora más el acceso que la propiedad.</a:t>
          </a:r>
        </a:p>
      </dgm:t>
    </dgm:pt>
    <dgm:pt modelId="{97B2CF4A-F6E4-49A0-B54B-B8BD1BE82EF1}" type="parTrans" cxnId="{49A47291-FBB7-475C-96B1-602B2CD5872D}">
      <dgm:prSet/>
      <dgm:spPr/>
      <dgm:t>
        <a:bodyPr/>
        <a:lstStyle/>
        <a:p>
          <a:endParaRPr lang="en-US"/>
        </a:p>
      </dgm:t>
    </dgm:pt>
    <dgm:pt modelId="{3C9D0FB8-CAE7-4746-B4FB-104B02C87FA8}" type="sibTrans" cxnId="{49A47291-FBB7-475C-96B1-602B2CD5872D}">
      <dgm:prSet/>
      <dgm:spPr/>
      <dgm:t>
        <a:bodyPr/>
        <a:lstStyle/>
        <a:p>
          <a:endParaRPr lang="en-US"/>
        </a:p>
      </dgm:t>
    </dgm:pt>
    <dgm:pt modelId="{75314298-B2FB-43B6-A391-2D0E344DFEE5}">
      <dgm:prSet/>
      <dgm:spPr/>
      <dgm:t>
        <a:bodyPr/>
        <a:lstStyle/>
        <a:p>
          <a:r>
            <a:rPr lang="en-US"/>
            <a:t>• Virtudes epistémicas del usuario:</a:t>
          </a:r>
        </a:p>
      </dgm:t>
    </dgm:pt>
    <dgm:pt modelId="{95774EEF-8505-4EBA-B979-F9312B0A42F7}" type="parTrans" cxnId="{C29AB2D9-620E-46C0-B6AB-9AB0376ACDDB}">
      <dgm:prSet/>
      <dgm:spPr/>
      <dgm:t>
        <a:bodyPr/>
        <a:lstStyle/>
        <a:p>
          <a:endParaRPr lang="en-US"/>
        </a:p>
      </dgm:t>
    </dgm:pt>
    <dgm:pt modelId="{FDA54752-B5AA-455C-A598-8C706A1104D4}" type="sibTrans" cxnId="{C29AB2D9-620E-46C0-B6AB-9AB0376ACDDB}">
      <dgm:prSet/>
      <dgm:spPr/>
      <dgm:t>
        <a:bodyPr/>
        <a:lstStyle/>
        <a:p>
          <a:endParaRPr lang="en-US"/>
        </a:p>
      </dgm:t>
    </dgm:pt>
    <dgm:pt modelId="{41418A00-B4EB-4D91-B111-81ADC22FF545}">
      <dgm:prSet/>
      <dgm:spPr/>
      <dgm:t>
        <a:bodyPr/>
        <a:lstStyle/>
        <a:p>
          <a:r>
            <a:rPr lang="en-US"/>
            <a:t>- Imparcialidad intelectual</a:t>
          </a:r>
        </a:p>
      </dgm:t>
    </dgm:pt>
    <dgm:pt modelId="{850E7D3F-4D0F-4B66-BA10-2BD28C6E143C}" type="parTrans" cxnId="{BE61890B-D377-4500-94E6-197126527507}">
      <dgm:prSet/>
      <dgm:spPr/>
      <dgm:t>
        <a:bodyPr/>
        <a:lstStyle/>
        <a:p>
          <a:endParaRPr lang="en-US"/>
        </a:p>
      </dgm:t>
    </dgm:pt>
    <dgm:pt modelId="{12AAAA94-2220-4C49-A00C-E9A43609E138}" type="sibTrans" cxnId="{BE61890B-D377-4500-94E6-197126527507}">
      <dgm:prSet/>
      <dgm:spPr/>
      <dgm:t>
        <a:bodyPr/>
        <a:lstStyle/>
        <a:p>
          <a:endParaRPr lang="en-US"/>
        </a:p>
      </dgm:t>
    </dgm:pt>
    <dgm:pt modelId="{EFF9A6AC-74E1-4ABB-8FE6-338D3194C9BA}">
      <dgm:prSet/>
      <dgm:spPr/>
      <dgm:t>
        <a:bodyPr/>
        <a:lstStyle/>
        <a:p>
          <a:r>
            <a:rPr lang="en-US"/>
            <a:t>- Sobriedad intelectual</a:t>
          </a:r>
        </a:p>
      </dgm:t>
    </dgm:pt>
    <dgm:pt modelId="{B599BCCC-72EF-40AE-8559-4F7B60029E7A}" type="parTrans" cxnId="{017DE99A-146C-4C05-BCCF-9A5C2672B478}">
      <dgm:prSet/>
      <dgm:spPr/>
      <dgm:t>
        <a:bodyPr/>
        <a:lstStyle/>
        <a:p>
          <a:endParaRPr lang="en-US"/>
        </a:p>
      </dgm:t>
    </dgm:pt>
    <dgm:pt modelId="{9D68D98F-B33B-4A12-8EDF-3F5B8F923505}" type="sibTrans" cxnId="{017DE99A-146C-4C05-BCCF-9A5C2672B478}">
      <dgm:prSet/>
      <dgm:spPr/>
      <dgm:t>
        <a:bodyPr/>
        <a:lstStyle/>
        <a:p>
          <a:endParaRPr lang="en-US"/>
        </a:p>
      </dgm:t>
    </dgm:pt>
    <dgm:pt modelId="{B23DCFA3-FBC7-4B3F-AD31-697434D439B1}">
      <dgm:prSet/>
      <dgm:spPr/>
      <dgm:t>
        <a:bodyPr/>
        <a:lstStyle/>
        <a:p>
          <a:r>
            <a:rPr lang="en-US"/>
            <a:t>- Coraje intelectual</a:t>
          </a:r>
        </a:p>
      </dgm:t>
    </dgm:pt>
    <dgm:pt modelId="{D2E05C13-7523-4A2E-9C92-DF63855FCC1F}" type="parTrans" cxnId="{9A695400-4345-445C-8089-F43CA3329229}">
      <dgm:prSet/>
      <dgm:spPr/>
      <dgm:t>
        <a:bodyPr/>
        <a:lstStyle/>
        <a:p>
          <a:endParaRPr lang="en-US"/>
        </a:p>
      </dgm:t>
    </dgm:pt>
    <dgm:pt modelId="{7B1634FB-B6CB-42DE-96C3-FC36CAEAD01F}" type="sibTrans" cxnId="{9A695400-4345-445C-8089-F43CA3329229}">
      <dgm:prSet/>
      <dgm:spPr/>
      <dgm:t>
        <a:bodyPr/>
        <a:lstStyle/>
        <a:p>
          <a:endParaRPr lang="en-US"/>
        </a:p>
      </dgm:t>
    </dgm:pt>
    <dgm:pt modelId="{4D6D70C6-B016-4101-AB62-B51F67AF493D}">
      <dgm:prSet/>
      <dgm:spPr/>
      <dgm:t>
        <a:bodyPr/>
        <a:lstStyle/>
        <a:p>
          <a:r>
            <a:rPr lang="en-US"/>
            <a:t>• Concepto clave: 'Interlucency' – comunicación ética y comprensible.</a:t>
          </a:r>
        </a:p>
      </dgm:t>
    </dgm:pt>
    <dgm:pt modelId="{AC8D577E-2C39-4514-A42A-5D7148439A96}" type="parTrans" cxnId="{CAFC97EB-F309-4BCB-A814-8B6AD7319205}">
      <dgm:prSet/>
      <dgm:spPr/>
      <dgm:t>
        <a:bodyPr/>
        <a:lstStyle/>
        <a:p>
          <a:endParaRPr lang="en-US"/>
        </a:p>
      </dgm:t>
    </dgm:pt>
    <dgm:pt modelId="{CADCBBE8-D9C6-4067-B67D-29C1459CD4ED}" type="sibTrans" cxnId="{CAFC97EB-F309-4BCB-A814-8B6AD7319205}">
      <dgm:prSet/>
      <dgm:spPr/>
      <dgm:t>
        <a:bodyPr/>
        <a:lstStyle/>
        <a:p>
          <a:endParaRPr lang="en-US"/>
        </a:p>
      </dgm:t>
    </dgm:pt>
    <dgm:pt modelId="{DA9EA13C-DA66-4036-BEC6-285F40E8A910}" type="pres">
      <dgm:prSet presAssocID="{010E3D66-F0B6-4C04-912A-FDDEC549927A}" presName="vert0" presStyleCnt="0">
        <dgm:presLayoutVars>
          <dgm:dir/>
          <dgm:animOne val="branch"/>
          <dgm:animLvl val="lvl"/>
        </dgm:presLayoutVars>
      </dgm:prSet>
      <dgm:spPr/>
    </dgm:pt>
    <dgm:pt modelId="{022642D3-BF00-425A-BE57-8829B3ED5703}" type="pres">
      <dgm:prSet presAssocID="{7B69E888-1A0D-4538-A546-A9FF0B437546}" presName="thickLine" presStyleLbl="alignNode1" presStyleIdx="0" presStyleCnt="7"/>
      <dgm:spPr/>
    </dgm:pt>
    <dgm:pt modelId="{1BF3596A-84F0-4A9E-9EEA-2AA3A2E0250D}" type="pres">
      <dgm:prSet presAssocID="{7B69E888-1A0D-4538-A546-A9FF0B437546}" presName="horz1" presStyleCnt="0"/>
      <dgm:spPr/>
    </dgm:pt>
    <dgm:pt modelId="{5896D8FE-3F4E-4776-B47E-81B6A8AE2E75}" type="pres">
      <dgm:prSet presAssocID="{7B69E888-1A0D-4538-A546-A9FF0B437546}" presName="tx1" presStyleLbl="revTx" presStyleIdx="0" presStyleCnt="7"/>
      <dgm:spPr/>
    </dgm:pt>
    <dgm:pt modelId="{2D28DAA7-5710-4A38-8DEA-130CF6ACF3AD}" type="pres">
      <dgm:prSet presAssocID="{7B69E888-1A0D-4538-A546-A9FF0B437546}" presName="vert1" presStyleCnt="0"/>
      <dgm:spPr/>
    </dgm:pt>
    <dgm:pt modelId="{3AD37471-4CF5-443F-BE5D-3EBCEDCE015F}" type="pres">
      <dgm:prSet presAssocID="{AC5B9260-1E4F-4E40-894C-05EBA96BDB84}" presName="thickLine" presStyleLbl="alignNode1" presStyleIdx="1" presStyleCnt="7"/>
      <dgm:spPr/>
    </dgm:pt>
    <dgm:pt modelId="{DDEB8EBB-35E3-429E-A4BB-2E26B24FC922}" type="pres">
      <dgm:prSet presAssocID="{AC5B9260-1E4F-4E40-894C-05EBA96BDB84}" presName="horz1" presStyleCnt="0"/>
      <dgm:spPr/>
    </dgm:pt>
    <dgm:pt modelId="{198CD6D9-10F2-4833-B889-2E8EB985D5CF}" type="pres">
      <dgm:prSet presAssocID="{AC5B9260-1E4F-4E40-894C-05EBA96BDB84}" presName="tx1" presStyleLbl="revTx" presStyleIdx="1" presStyleCnt="7"/>
      <dgm:spPr/>
    </dgm:pt>
    <dgm:pt modelId="{EE0F7265-B3AC-4C68-98C5-8900C07EB1FA}" type="pres">
      <dgm:prSet presAssocID="{AC5B9260-1E4F-4E40-894C-05EBA96BDB84}" presName="vert1" presStyleCnt="0"/>
      <dgm:spPr/>
    </dgm:pt>
    <dgm:pt modelId="{14E7D4C4-7D38-4F0A-88FE-C5871EC1BCA1}" type="pres">
      <dgm:prSet presAssocID="{75314298-B2FB-43B6-A391-2D0E344DFEE5}" presName="thickLine" presStyleLbl="alignNode1" presStyleIdx="2" presStyleCnt="7"/>
      <dgm:spPr/>
    </dgm:pt>
    <dgm:pt modelId="{22AC7C0D-D976-4504-AD44-864706088286}" type="pres">
      <dgm:prSet presAssocID="{75314298-B2FB-43B6-A391-2D0E344DFEE5}" presName="horz1" presStyleCnt="0"/>
      <dgm:spPr/>
    </dgm:pt>
    <dgm:pt modelId="{19CF49D8-D73C-4586-8DF4-E2898F75B004}" type="pres">
      <dgm:prSet presAssocID="{75314298-B2FB-43B6-A391-2D0E344DFEE5}" presName="tx1" presStyleLbl="revTx" presStyleIdx="2" presStyleCnt="7"/>
      <dgm:spPr/>
    </dgm:pt>
    <dgm:pt modelId="{4F0AF0BB-D310-49EE-8B47-0FA0C31DBCEA}" type="pres">
      <dgm:prSet presAssocID="{75314298-B2FB-43B6-A391-2D0E344DFEE5}" presName="vert1" presStyleCnt="0"/>
      <dgm:spPr/>
    </dgm:pt>
    <dgm:pt modelId="{BA0A0CAE-9984-4D0A-92AE-300C1161C5F2}" type="pres">
      <dgm:prSet presAssocID="{41418A00-B4EB-4D91-B111-81ADC22FF545}" presName="thickLine" presStyleLbl="alignNode1" presStyleIdx="3" presStyleCnt="7"/>
      <dgm:spPr/>
    </dgm:pt>
    <dgm:pt modelId="{6D07C8C6-6A26-4711-95AA-4B9C303D6B5C}" type="pres">
      <dgm:prSet presAssocID="{41418A00-B4EB-4D91-B111-81ADC22FF545}" presName="horz1" presStyleCnt="0"/>
      <dgm:spPr/>
    </dgm:pt>
    <dgm:pt modelId="{B7D604B7-7323-42CE-9EAE-8A25B113848D}" type="pres">
      <dgm:prSet presAssocID="{41418A00-B4EB-4D91-B111-81ADC22FF545}" presName="tx1" presStyleLbl="revTx" presStyleIdx="3" presStyleCnt="7"/>
      <dgm:spPr/>
    </dgm:pt>
    <dgm:pt modelId="{D149D281-7EE4-44C5-AB69-FBC00E041EB2}" type="pres">
      <dgm:prSet presAssocID="{41418A00-B4EB-4D91-B111-81ADC22FF545}" presName="vert1" presStyleCnt="0"/>
      <dgm:spPr/>
    </dgm:pt>
    <dgm:pt modelId="{5E8A8012-81E0-44BA-AFFF-01592CD9FD68}" type="pres">
      <dgm:prSet presAssocID="{EFF9A6AC-74E1-4ABB-8FE6-338D3194C9BA}" presName="thickLine" presStyleLbl="alignNode1" presStyleIdx="4" presStyleCnt="7"/>
      <dgm:spPr/>
    </dgm:pt>
    <dgm:pt modelId="{7202839E-3522-4181-8547-BEBF50B301BC}" type="pres">
      <dgm:prSet presAssocID="{EFF9A6AC-74E1-4ABB-8FE6-338D3194C9BA}" presName="horz1" presStyleCnt="0"/>
      <dgm:spPr/>
    </dgm:pt>
    <dgm:pt modelId="{1ECA8ACC-1DBF-478C-9882-2ACB5E17069F}" type="pres">
      <dgm:prSet presAssocID="{EFF9A6AC-74E1-4ABB-8FE6-338D3194C9BA}" presName="tx1" presStyleLbl="revTx" presStyleIdx="4" presStyleCnt="7"/>
      <dgm:spPr/>
    </dgm:pt>
    <dgm:pt modelId="{BDB825A3-D64C-48F0-BE71-2F6D2FBA66A8}" type="pres">
      <dgm:prSet presAssocID="{EFF9A6AC-74E1-4ABB-8FE6-338D3194C9BA}" presName="vert1" presStyleCnt="0"/>
      <dgm:spPr/>
    </dgm:pt>
    <dgm:pt modelId="{5F86CAE9-A772-4ADF-813D-7FCC854B54AD}" type="pres">
      <dgm:prSet presAssocID="{B23DCFA3-FBC7-4B3F-AD31-697434D439B1}" presName="thickLine" presStyleLbl="alignNode1" presStyleIdx="5" presStyleCnt="7"/>
      <dgm:spPr/>
    </dgm:pt>
    <dgm:pt modelId="{5434A2A6-C500-4579-B076-7DE1B9B874AE}" type="pres">
      <dgm:prSet presAssocID="{B23DCFA3-FBC7-4B3F-AD31-697434D439B1}" presName="horz1" presStyleCnt="0"/>
      <dgm:spPr/>
    </dgm:pt>
    <dgm:pt modelId="{34C2B531-D164-413A-8112-39325A2D81BD}" type="pres">
      <dgm:prSet presAssocID="{B23DCFA3-FBC7-4B3F-AD31-697434D439B1}" presName="tx1" presStyleLbl="revTx" presStyleIdx="5" presStyleCnt="7"/>
      <dgm:spPr/>
    </dgm:pt>
    <dgm:pt modelId="{891B8D76-BF03-4AED-97F5-D4A823154BD0}" type="pres">
      <dgm:prSet presAssocID="{B23DCFA3-FBC7-4B3F-AD31-697434D439B1}" presName="vert1" presStyleCnt="0"/>
      <dgm:spPr/>
    </dgm:pt>
    <dgm:pt modelId="{635814B1-5139-4BBE-A4F4-2BAA09FDBF5B}" type="pres">
      <dgm:prSet presAssocID="{4D6D70C6-B016-4101-AB62-B51F67AF493D}" presName="thickLine" presStyleLbl="alignNode1" presStyleIdx="6" presStyleCnt="7"/>
      <dgm:spPr/>
    </dgm:pt>
    <dgm:pt modelId="{5A09C95F-67C1-4579-8332-F7E42F107653}" type="pres">
      <dgm:prSet presAssocID="{4D6D70C6-B016-4101-AB62-B51F67AF493D}" presName="horz1" presStyleCnt="0"/>
      <dgm:spPr/>
    </dgm:pt>
    <dgm:pt modelId="{7C924754-5EA6-49F5-9487-61EA002FCBF4}" type="pres">
      <dgm:prSet presAssocID="{4D6D70C6-B016-4101-AB62-B51F67AF493D}" presName="tx1" presStyleLbl="revTx" presStyleIdx="6" presStyleCnt="7"/>
      <dgm:spPr/>
    </dgm:pt>
    <dgm:pt modelId="{3CF4B455-45B5-426C-861E-5F191E92D524}" type="pres">
      <dgm:prSet presAssocID="{4D6D70C6-B016-4101-AB62-B51F67AF493D}" presName="vert1" presStyleCnt="0"/>
      <dgm:spPr/>
    </dgm:pt>
  </dgm:ptLst>
  <dgm:cxnLst>
    <dgm:cxn modelId="{9A695400-4345-445C-8089-F43CA3329229}" srcId="{010E3D66-F0B6-4C04-912A-FDDEC549927A}" destId="{B23DCFA3-FBC7-4B3F-AD31-697434D439B1}" srcOrd="5" destOrd="0" parTransId="{D2E05C13-7523-4A2E-9C92-DF63855FCC1F}" sibTransId="{7B1634FB-B6CB-42DE-96C3-FC36CAEAD01F}"/>
    <dgm:cxn modelId="{BE61890B-D377-4500-94E6-197126527507}" srcId="{010E3D66-F0B6-4C04-912A-FDDEC549927A}" destId="{41418A00-B4EB-4D91-B111-81ADC22FF545}" srcOrd="3" destOrd="0" parTransId="{850E7D3F-4D0F-4B66-BA10-2BD28C6E143C}" sibTransId="{12AAAA94-2220-4C49-A00C-E9A43609E138}"/>
    <dgm:cxn modelId="{F4A46450-A4A7-4DBF-92AE-1477B49FDC3B}" type="presOf" srcId="{41418A00-B4EB-4D91-B111-81ADC22FF545}" destId="{B7D604B7-7323-42CE-9EAE-8A25B113848D}" srcOrd="0" destOrd="0" presId="urn:microsoft.com/office/officeart/2008/layout/LinedList"/>
    <dgm:cxn modelId="{18E92258-C8F4-470F-AC9E-035BCB835567}" type="presOf" srcId="{010E3D66-F0B6-4C04-912A-FDDEC549927A}" destId="{DA9EA13C-DA66-4036-BEC6-285F40E8A910}" srcOrd="0" destOrd="0" presId="urn:microsoft.com/office/officeart/2008/layout/LinedList"/>
    <dgm:cxn modelId="{0179DD78-33C9-4509-B44E-1124EF86AF42}" type="presOf" srcId="{4D6D70C6-B016-4101-AB62-B51F67AF493D}" destId="{7C924754-5EA6-49F5-9487-61EA002FCBF4}" srcOrd="0" destOrd="0" presId="urn:microsoft.com/office/officeart/2008/layout/LinedList"/>
    <dgm:cxn modelId="{06E5D88F-911D-4F09-A403-958A497338ED}" srcId="{010E3D66-F0B6-4C04-912A-FDDEC549927A}" destId="{7B69E888-1A0D-4538-A546-A9FF0B437546}" srcOrd="0" destOrd="0" parTransId="{1F7D9555-B2FA-4765-AA4B-A10A53CDBF74}" sibTransId="{A077E114-D842-4793-B708-7C1FBDC04646}"/>
    <dgm:cxn modelId="{49A47291-FBB7-475C-96B1-602B2CD5872D}" srcId="{010E3D66-F0B6-4C04-912A-FDDEC549927A}" destId="{AC5B9260-1E4F-4E40-894C-05EBA96BDB84}" srcOrd="1" destOrd="0" parTransId="{97B2CF4A-F6E4-49A0-B54B-B8BD1BE82EF1}" sibTransId="{3C9D0FB8-CAE7-4746-B4FB-104B02C87FA8}"/>
    <dgm:cxn modelId="{017DE99A-146C-4C05-BCCF-9A5C2672B478}" srcId="{010E3D66-F0B6-4C04-912A-FDDEC549927A}" destId="{EFF9A6AC-74E1-4ABB-8FE6-338D3194C9BA}" srcOrd="4" destOrd="0" parTransId="{B599BCCC-72EF-40AE-8559-4F7B60029E7A}" sibTransId="{9D68D98F-B33B-4A12-8EDF-3F5B8F923505}"/>
    <dgm:cxn modelId="{16D1F19C-DC95-4268-A0F1-F5CA6A4B92C6}" type="presOf" srcId="{75314298-B2FB-43B6-A391-2D0E344DFEE5}" destId="{19CF49D8-D73C-4586-8DF4-E2898F75B004}" srcOrd="0" destOrd="0" presId="urn:microsoft.com/office/officeart/2008/layout/LinedList"/>
    <dgm:cxn modelId="{EBBC4E9D-DB78-44B3-9277-793D463ED0E1}" type="presOf" srcId="{B23DCFA3-FBC7-4B3F-AD31-697434D439B1}" destId="{34C2B531-D164-413A-8112-39325A2D81BD}" srcOrd="0" destOrd="0" presId="urn:microsoft.com/office/officeart/2008/layout/LinedList"/>
    <dgm:cxn modelId="{864778A6-2692-4969-A368-FFE334472EBF}" type="presOf" srcId="{AC5B9260-1E4F-4E40-894C-05EBA96BDB84}" destId="{198CD6D9-10F2-4833-B889-2E8EB985D5CF}" srcOrd="0" destOrd="0" presId="urn:microsoft.com/office/officeart/2008/layout/LinedList"/>
    <dgm:cxn modelId="{68FBE8D6-12E5-4301-8C07-E9F1757E6BC7}" type="presOf" srcId="{EFF9A6AC-74E1-4ABB-8FE6-338D3194C9BA}" destId="{1ECA8ACC-1DBF-478C-9882-2ACB5E17069F}" srcOrd="0" destOrd="0" presId="urn:microsoft.com/office/officeart/2008/layout/LinedList"/>
    <dgm:cxn modelId="{C29AB2D9-620E-46C0-B6AB-9AB0376ACDDB}" srcId="{010E3D66-F0B6-4C04-912A-FDDEC549927A}" destId="{75314298-B2FB-43B6-A391-2D0E344DFEE5}" srcOrd="2" destOrd="0" parTransId="{95774EEF-8505-4EBA-B979-F9312B0A42F7}" sibTransId="{FDA54752-B5AA-455C-A598-8C706A1104D4}"/>
    <dgm:cxn modelId="{CAFC97EB-F309-4BCB-A814-8B6AD7319205}" srcId="{010E3D66-F0B6-4C04-912A-FDDEC549927A}" destId="{4D6D70C6-B016-4101-AB62-B51F67AF493D}" srcOrd="6" destOrd="0" parTransId="{AC8D577E-2C39-4514-A42A-5D7148439A96}" sibTransId="{CADCBBE8-D9C6-4067-B67D-29C1459CD4ED}"/>
    <dgm:cxn modelId="{5901BFFD-FF3D-4E17-ABFE-2BC6FB1F4D93}" type="presOf" srcId="{7B69E888-1A0D-4538-A546-A9FF0B437546}" destId="{5896D8FE-3F4E-4776-B47E-81B6A8AE2E75}" srcOrd="0" destOrd="0" presId="urn:microsoft.com/office/officeart/2008/layout/LinedList"/>
    <dgm:cxn modelId="{C1965CB5-DE66-4EB4-A81E-694C72B124E2}" type="presParOf" srcId="{DA9EA13C-DA66-4036-BEC6-285F40E8A910}" destId="{022642D3-BF00-425A-BE57-8829B3ED5703}" srcOrd="0" destOrd="0" presId="urn:microsoft.com/office/officeart/2008/layout/LinedList"/>
    <dgm:cxn modelId="{3A2AEA3C-7F1E-4B21-ABCD-0C580FFA7A91}" type="presParOf" srcId="{DA9EA13C-DA66-4036-BEC6-285F40E8A910}" destId="{1BF3596A-84F0-4A9E-9EEA-2AA3A2E0250D}" srcOrd="1" destOrd="0" presId="urn:microsoft.com/office/officeart/2008/layout/LinedList"/>
    <dgm:cxn modelId="{BB3DC7AA-5980-4574-AC1D-400AAF0B85C2}" type="presParOf" srcId="{1BF3596A-84F0-4A9E-9EEA-2AA3A2E0250D}" destId="{5896D8FE-3F4E-4776-B47E-81B6A8AE2E75}" srcOrd="0" destOrd="0" presId="urn:microsoft.com/office/officeart/2008/layout/LinedList"/>
    <dgm:cxn modelId="{2501C2C7-9EEF-415A-BD4C-547839A919C3}" type="presParOf" srcId="{1BF3596A-84F0-4A9E-9EEA-2AA3A2E0250D}" destId="{2D28DAA7-5710-4A38-8DEA-130CF6ACF3AD}" srcOrd="1" destOrd="0" presId="urn:microsoft.com/office/officeart/2008/layout/LinedList"/>
    <dgm:cxn modelId="{644699A6-696B-4ADD-B39E-D74B7EEB7B88}" type="presParOf" srcId="{DA9EA13C-DA66-4036-BEC6-285F40E8A910}" destId="{3AD37471-4CF5-443F-BE5D-3EBCEDCE015F}" srcOrd="2" destOrd="0" presId="urn:microsoft.com/office/officeart/2008/layout/LinedList"/>
    <dgm:cxn modelId="{C87612DF-DFD7-454B-AC84-F8246EC0E3C2}" type="presParOf" srcId="{DA9EA13C-DA66-4036-BEC6-285F40E8A910}" destId="{DDEB8EBB-35E3-429E-A4BB-2E26B24FC922}" srcOrd="3" destOrd="0" presId="urn:microsoft.com/office/officeart/2008/layout/LinedList"/>
    <dgm:cxn modelId="{4D5A5C4E-67FF-4F43-936C-58C4EC40A89D}" type="presParOf" srcId="{DDEB8EBB-35E3-429E-A4BB-2E26B24FC922}" destId="{198CD6D9-10F2-4833-B889-2E8EB985D5CF}" srcOrd="0" destOrd="0" presId="urn:microsoft.com/office/officeart/2008/layout/LinedList"/>
    <dgm:cxn modelId="{4E0D5F78-0CF7-4873-AC58-178116E005E6}" type="presParOf" srcId="{DDEB8EBB-35E3-429E-A4BB-2E26B24FC922}" destId="{EE0F7265-B3AC-4C68-98C5-8900C07EB1FA}" srcOrd="1" destOrd="0" presId="urn:microsoft.com/office/officeart/2008/layout/LinedList"/>
    <dgm:cxn modelId="{62B0DB6B-C4C9-4556-B684-D6A7424EB876}" type="presParOf" srcId="{DA9EA13C-DA66-4036-BEC6-285F40E8A910}" destId="{14E7D4C4-7D38-4F0A-88FE-C5871EC1BCA1}" srcOrd="4" destOrd="0" presId="urn:microsoft.com/office/officeart/2008/layout/LinedList"/>
    <dgm:cxn modelId="{5F8230E3-76C2-46C4-A26A-1380A849AA5B}" type="presParOf" srcId="{DA9EA13C-DA66-4036-BEC6-285F40E8A910}" destId="{22AC7C0D-D976-4504-AD44-864706088286}" srcOrd="5" destOrd="0" presId="urn:microsoft.com/office/officeart/2008/layout/LinedList"/>
    <dgm:cxn modelId="{49318D5C-FFB0-438B-B68B-54D7F98E17F4}" type="presParOf" srcId="{22AC7C0D-D976-4504-AD44-864706088286}" destId="{19CF49D8-D73C-4586-8DF4-E2898F75B004}" srcOrd="0" destOrd="0" presId="urn:microsoft.com/office/officeart/2008/layout/LinedList"/>
    <dgm:cxn modelId="{52F3A850-6CC9-4DE3-BB3A-2F072EC4F249}" type="presParOf" srcId="{22AC7C0D-D976-4504-AD44-864706088286}" destId="{4F0AF0BB-D310-49EE-8B47-0FA0C31DBCEA}" srcOrd="1" destOrd="0" presId="urn:microsoft.com/office/officeart/2008/layout/LinedList"/>
    <dgm:cxn modelId="{0791426E-F171-4F93-B6A9-6681C7DE7768}" type="presParOf" srcId="{DA9EA13C-DA66-4036-BEC6-285F40E8A910}" destId="{BA0A0CAE-9984-4D0A-92AE-300C1161C5F2}" srcOrd="6" destOrd="0" presId="urn:microsoft.com/office/officeart/2008/layout/LinedList"/>
    <dgm:cxn modelId="{588ADE86-69B0-44EA-8EAF-AA07CA4E1CCA}" type="presParOf" srcId="{DA9EA13C-DA66-4036-BEC6-285F40E8A910}" destId="{6D07C8C6-6A26-4711-95AA-4B9C303D6B5C}" srcOrd="7" destOrd="0" presId="urn:microsoft.com/office/officeart/2008/layout/LinedList"/>
    <dgm:cxn modelId="{8440D6B8-E7AA-45AC-BA72-6AA8C1F9D0A9}" type="presParOf" srcId="{6D07C8C6-6A26-4711-95AA-4B9C303D6B5C}" destId="{B7D604B7-7323-42CE-9EAE-8A25B113848D}" srcOrd="0" destOrd="0" presId="urn:microsoft.com/office/officeart/2008/layout/LinedList"/>
    <dgm:cxn modelId="{E4F8747F-21BA-4C20-8275-46643AC33AF9}" type="presParOf" srcId="{6D07C8C6-6A26-4711-95AA-4B9C303D6B5C}" destId="{D149D281-7EE4-44C5-AB69-FBC00E041EB2}" srcOrd="1" destOrd="0" presId="urn:microsoft.com/office/officeart/2008/layout/LinedList"/>
    <dgm:cxn modelId="{D5BACF48-463A-44D5-9461-FBB9AE8638CF}" type="presParOf" srcId="{DA9EA13C-DA66-4036-BEC6-285F40E8A910}" destId="{5E8A8012-81E0-44BA-AFFF-01592CD9FD68}" srcOrd="8" destOrd="0" presId="urn:microsoft.com/office/officeart/2008/layout/LinedList"/>
    <dgm:cxn modelId="{2C207AD9-ADDC-4450-BD96-0B4B8700047C}" type="presParOf" srcId="{DA9EA13C-DA66-4036-BEC6-285F40E8A910}" destId="{7202839E-3522-4181-8547-BEBF50B301BC}" srcOrd="9" destOrd="0" presId="urn:microsoft.com/office/officeart/2008/layout/LinedList"/>
    <dgm:cxn modelId="{609F673E-43ED-4E4D-8AC7-5E3151343A33}" type="presParOf" srcId="{7202839E-3522-4181-8547-BEBF50B301BC}" destId="{1ECA8ACC-1DBF-478C-9882-2ACB5E17069F}" srcOrd="0" destOrd="0" presId="urn:microsoft.com/office/officeart/2008/layout/LinedList"/>
    <dgm:cxn modelId="{CB86A3B0-F4CA-483F-8830-DBCE733ACB70}" type="presParOf" srcId="{7202839E-3522-4181-8547-BEBF50B301BC}" destId="{BDB825A3-D64C-48F0-BE71-2F6D2FBA66A8}" srcOrd="1" destOrd="0" presId="urn:microsoft.com/office/officeart/2008/layout/LinedList"/>
    <dgm:cxn modelId="{F25B1F4D-21C0-4C52-BF59-CD576EC29FC6}" type="presParOf" srcId="{DA9EA13C-DA66-4036-BEC6-285F40E8A910}" destId="{5F86CAE9-A772-4ADF-813D-7FCC854B54AD}" srcOrd="10" destOrd="0" presId="urn:microsoft.com/office/officeart/2008/layout/LinedList"/>
    <dgm:cxn modelId="{6CBC0E44-C26E-4D5B-ACD4-03B262845810}" type="presParOf" srcId="{DA9EA13C-DA66-4036-BEC6-285F40E8A910}" destId="{5434A2A6-C500-4579-B076-7DE1B9B874AE}" srcOrd="11" destOrd="0" presId="urn:microsoft.com/office/officeart/2008/layout/LinedList"/>
    <dgm:cxn modelId="{92A83048-70F5-4A52-A6BC-45898C933AE5}" type="presParOf" srcId="{5434A2A6-C500-4579-B076-7DE1B9B874AE}" destId="{34C2B531-D164-413A-8112-39325A2D81BD}" srcOrd="0" destOrd="0" presId="urn:microsoft.com/office/officeart/2008/layout/LinedList"/>
    <dgm:cxn modelId="{9225EA47-63A8-4AA5-AD80-83776E8192D1}" type="presParOf" srcId="{5434A2A6-C500-4579-B076-7DE1B9B874AE}" destId="{891B8D76-BF03-4AED-97F5-D4A823154BD0}" srcOrd="1" destOrd="0" presId="urn:microsoft.com/office/officeart/2008/layout/LinedList"/>
    <dgm:cxn modelId="{8AAAA0EC-BD4F-4D71-8B02-F10829973D0E}" type="presParOf" srcId="{DA9EA13C-DA66-4036-BEC6-285F40E8A910}" destId="{635814B1-5139-4BBE-A4F4-2BAA09FDBF5B}" srcOrd="12" destOrd="0" presId="urn:microsoft.com/office/officeart/2008/layout/LinedList"/>
    <dgm:cxn modelId="{29FD9652-6516-46B1-A8AD-686418437F74}" type="presParOf" srcId="{DA9EA13C-DA66-4036-BEC6-285F40E8A910}" destId="{5A09C95F-67C1-4579-8332-F7E42F107653}" srcOrd="13" destOrd="0" presId="urn:microsoft.com/office/officeart/2008/layout/LinedList"/>
    <dgm:cxn modelId="{EE0BBF1F-5718-41FF-BCEA-94A2D5734239}" type="presParOf" srcId="{5A09C95F-67C1-4579-8332-F7E42F107653}" destId="{7C924754-5EA6-49F5-9487-61EA002FCBF4}" srcOrd="0" destOrd="0" presId="urn:microsoft.com/office/officeart/2008/layout/LinedList"/>
    <dgm:cxn modelId="{E1A0288A-4F57-4F74-964A-9DE3AB727657}" type="presParOf" srcId="{5A09C95F-67C1-4579-8332-F7E42F107653}" destId="{3CF4B455-45B5-426C-861E-5F191E92D524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139D25D-A63D-4A49-BDED-C1B2AD407D58}" type="doc">
      <dgm:prSet loTypeId="urn:microsoft.com/office/officeart/2008/layout/LinedList" loCatId="list" qsTypeId="urn:microsoft.com/office/officeart/2005/8/quickstyle/simple1" qsCatId="simple" csTypeId="urn:microsoft.com/office/officeart/2005/8/colors/accent0_3" csCatId="mainScheme"/>
      <dgm:spPr/>
      <dgm:t>
        <a:bodyPr/>
        <a:lstStyle/>
        <a:p>
          <a:endParaRPr lang="en-US"/>
        </a:p>
      </dgm:t>
    </dgm:pt>
    <dgm:pt modelId="{18048DF6-1309-4967-A63D-81B776434728}">
      <dgm:prSet/>
      <dgm:spPr/>
      <dgm:t>
        <a:bodyPr/>
        <a:lstStyle/>
        <a:p>
          <a:r>
            <a:rPr lang="en-US"/>
            <a:t>• Principio liberal: mínima intervención estatal.</a:t>
          </a:r>
        </a:p>
      </dgm:t>
    </dgm:pt>
    <dgm:pt modelId="{9230927E-7E33-4FC7-AFC7-665984FCBFF2}" type="parTrans" cxnId="{1DE4FD5F-15B2-48CF-8B17-CDDED5045275}">
      <dgm:prSet/>
      <dgm:spPr/>
      <dgm:t>
        <a:bodyPr/>
        <a:lstStyle/>
        <a:p>
          <a:endParaRPr lang="en-US"/>
        </a:p>
      </dgm:t>
    </dgm:pt>
    <dgm:pt modelId="{67546043-420F-4E77-B605-64F550CC1E9E}" type="sibTrans" cxnId="{1DE4FD5F-15B2-48CF-8B17-CDDED5045275}">
      <dgm:prSet/>
      <dgm:spPr/>
      <dgm:t>
        <a:bodyPr/>
        <a:lstStyle/>
        <a:p>
          <a:endParaRPr lang="en-US"/>
        </a:p>
      </dgm:t>
    </dgm:pt>
    <dgm:pt modelId="{D600DCCC-0407-400A-A95B-CCF71E6FB43F}">
      <dgm:prSet/>
      <dgm:spPr/>
      <dgm:t>
        <a:bodyPr/>
        <a:lstStyle/>
        <a:p>
          <a:r>
            <a:rPr lang="en-US"/>
            <a:t>• Regulación diferenciada:</a:t>
          </a:r>
        </a:p>
      </dgm:t>
    </dgm:pt>
    <dgm:pt modelId="{B3454BC3-F8FD-4CC3-93E1-FB53EF8521B0}" type="parTrans" cxnId="{6D44F298-2570-4149-AFD6-B53E95D44C76}">
      <dgm:prSet/>
      <dgm:spPr/>
      <dgm:t>
        <a:bodyPr/>
        <a:lstStyle/>
        <a:p>
          <a:endParaRPr lang="en-US"/>
        </a:p>
      </dgm:t>
    </dgm:pt>
    <dgm:pt modelId="{FC3F5307-1633-47C2-A09D-C9486352A808}" type="sibTrans" cxnId="{6D44F298-2570-4149-AFD6-B53E95D44C76}">
      <dgm:prSet/>
      <dgm:spPr/>
      <dgm:t>
        <a:bodyPr/>
        <a:lstStyle/>
        <a:p>
          <a:endParaRPr lang="en-US"/>
        </a:p>
      </dgm:t>
    </dgm:pt>
    <dgm:pt modelId="{C3FEBEC5-2214-403C-93B0-DF99C26156E8}">
      <dgm:prSet/>
      <dgm:spPr/>
      <dgm:t>
        <a:bodyPr/>
        <a:lstStyle/>
        <a:p>
          <a:r>
            <a:rPr lang="en-US"/>
            <a:t>- Baja presión: hosting y service providers.</a:t>
          </a:r>
        </a:p>
      </dgm:t>
    </dgm:pt>
    <dgm:pt modelId="{BDFAC772-3C1B-4E9D-B723-DD8EF3FD6A29}" type="parTrans" cxnId="{E29A5B7A-4704-4586-9EE5-768F19F0C477}">
      <dgm:prSet/>
      <dgm:spPr/>
      <dgm:t>
        <a:bodyPr/>
        <a:lstStyle/>
        <a:p>
          <a:endParaRPr lang="en-US"/>
        </a:p>
      </dgm:t>
    </dgm:pt>
    <dgm:pt modelId="{8A6794A4-EEBA-48A0-A56D-0A775429BD74}" type="sibTrans" cxnId="{E29A5B7A-4704-4586-9EE5-768F19F0C477}">
      <dgm:prSet/>
      <dgm:spPr/>
      <dgm:t>
        <a:bodyPr/>
        <a:lstStyle/>
        <a:p>
          <a:endParaRPr lang="en-US"/>
        </a:p>
      </dgm:t>
    </dgm:pt>
    <dgm:pt modelId="{8362C25F-23BD-416A-A1E5-43BE6F584D05}">
      <dgm:prSet/>
      <dgm:spPr/>
      <dgm:t>
        <a:bodyPr/>
        <a:lstStyle/>
        <a:p>
          <a:r>
            <a:rPr lang="en-US"/>
            <a:t>- Alta presión: business clouders (bancos, hospitales, abogados).</a:t>
          </a:r>
        </a:p>
      </dgm:t>
    </dgm:pt>
    <dgm:pt modelId="{328F4876-5A7D-44D5-A866-595E188E6936}" type="parTrans" cxnId="{D3A9C8E0-A587-4A25-8E75-F9B65D0AE63A}">
      <dgm:prSet/>
      <dgm:spPr/>
      <dgm:t>
        <a:bodyPr/>
        <a:lstStyle/>
        <a:p>
          <a:endParaRPr lang="en-US"/>
        </a:p>
      </dgm:t>
    </dgm:pt>
    <dgm:pt modelId="{42F14320-8DF9-45E7-B950-6D510B40D81A}" type="sibTrans" cxnId="{D3A9C8E0-A587-4A25-8E75-F9B65D0AE63A}">
      <dgm:prSet/>
      <dgm:spPr/>
      <dgm:t>
        <a:bodyPr/>
        <a:lstStyle/>
        <a:p>
          <a:endParaRPr lang="en-US"/>
        </a:p>
      </dgm:t>
    </dgm:pt>
    <dgm:pt modelId="{69026B5E-C295-4B53-A3C9-0FF0AF267949}">
      <dgm:prSet/>
      <dgm:spPr/>
      <dgm:t>
        <a:bodyPr/>
        <a:lstStyle/>
        <a:p>
          <a:r>
            <a:rPr lang="en-US"/>
            <a:t>• Riesgos éticos:</a:t>
          </a:r>
        </a:p>
      </dgm:t>
    </dgm:pt>
    <dgm:pt modelId="{A3A8CC5B-8C24-4DC4-A6B6-468C78C9B890}" type="parTrans" cxnId="{FB10E93C-1DCF-4BB4-A770-4E13511B3C57}">
      <dgm:prSet/>
      <dgm:spPr/>
      <dgm:t>
        <a:bodyPr/>
        <a:lstStyle/>
        <a:p>
          <a:endParaRPr lang="en-US"/>
        </a:p>
      </dgm:t>
    </dgm:pt>
    <dgm:pt modelId="{67674FF1-5868-4292-AC66-733F6E8F3471}" type="sibTrans" cxnId="{FB10E93C-1DCF-4BB4-A770-4E13511B3C57}">
      <dgm:prSet/>
      <dgm:spPr/>
      <dgm:t>
        <a:bodyPr/>
        <a:lstStyle/>
        <a:p>
          <a:endParaRPr lang="en-US"/>
        </a:p>
      </dgm:t>
    </dgm:pt>
    <dgm:pt modelId="{A24AD8C3-0C41-4074-A787-332778FE325C}">
      <dgm:prSet/>
      <dgm:spPr/>
      <dgm:t>
        <a:bodyPr/>
        <a:lstStyle/>
        <a:p>
          <a:r>
            <a:rPr lang="en-US"/>
            <a:t>- Ciberataques, transferencias internacionales, accesos gubernamentales.</a:t>
          </a:r>
        </a:p>
      </dgm:t>
    </dgm:pt>
    <dgm:pt modelId="{6D338231-8AB5-4431-91ED-33CDDB0A30E9}" type="parTrans" cxnId="{F1E4971E-3328-458A-94C0-E107E5C51130}">
      <dgm:prSet/>
      <dgm:spPr/>
      <dgm:t>
        <a:bodyPr/>
        <a:lstStyle/>
        <a:p>
          <a:endParaRPr lang="en-US"/>
        </a:p>
      </dgm:t>
    </dgm:pt>
    <dgm:pt modelId="{BB5E614A-14B1-4AB4-8A6E-B022D0580810}" type="sibTrans" cxnId="{F1E4971E-3328-458A-94C0-E107E5C51130}">
      <dgm:prSet/>
      <dgm:spPr/>
      <dgm:t>
        <a:bodyPr/>
        <a:lstStyle/>
        <a:p>
          <a:endParaRPr lang="en-US"/>
        </a:p>
      </dgm:t>
    </dgm:pt>
    <dgm:pt modelId="{DB1499E3-8412-47BD-95BA-ACD30B9B986A}">
      <dgm:prSet/>
      <dgm:spPr/>
      <dgm:t>
        <a:bodyPr/>
        <a:lstStyle/>
        <a:p>
          <a:r>
            <a:rPr lang="en-US"/>
            <a:t>• Profesiones sensibles no deberían almacenar datos confidenciales en la nube.</a:t>
          </a:r>
        </a:p>
      </dgm:t>
    </dgm:pt>
    <dgm:pt modelId="{070F20C2-6A78-4DCB-B94F-B1FAFF42953E}" type="parTrans" cxnId="{C20418E5-E588-4372-A952-651104FAB456}">
      <dgm:prSet/>
      <dgm:spPr/>
      <dgm:t>
        <a:bodyPr/>
        <a:lstStyle/>
        <a:p>
          <a:endParaRPr lang="en-US"/>
        </a:p>
      </dgm:t>
    </dgm:pt>
    <dgm:pt modelId="{205F737C-91FA-495A-978C-B71B1F5736C3}" type="sibTrans" cxnId="{C20418E5-E588-4372-A952-651104FAB456}">
      <dgm:prSet/>
      <dgm:spPr/>
      <dgm:t>
        <a:bodyPr/>
        <a:lstStyle/>
        <a:p>
          <a:endParaRPr lang="en-US"/>
        </a:p>
      </dgm:t>
    </dgm:pt>
    <dgm:pt modelId="{7F951259-92AF-4386-9354-B5A0221AFEA0}" type="pres">
      <dgm:prSet presAssocID="{9139D25D-A63D-4A49-BDED-C1B2AD407D58}" presName="vert0" presStyleCnt="0">
        <dgm:presLayoutVars>
          <dgm:dir/>
          <dgm:animOne val="branch"/>
          <dgm:animLvl val="lvl"/>
        </dgm:presLayoutVars>
      </dgm:prSet>
      <dgm:spPr/>
    </dgm:pt>
    <dgm:pt modelId="{7FC23FE5-B882-4C8F-8288-6FABBFC79831}" type="pres">
      <dgm:prSet presAssocID="{18048DF6-1309-4967-A63D-81B776434728}" presName="thickLine" presStyleLbl="alignNode1" presStyleIdx="0" presStyleCnt="7"/>
      <dgm:spPr/>
    </dgm:pt>
    <dgm:pt modelId="{B4F6AB08-CB72-4E3D-8DFC-05831A743C1D}" type="pres">
      <dgm:prSet presAssocID="{18048DF6-1309-4967-A63D-81B776434728}" presName="horz1" presStyleCnt="0"/>
      <dgm:spPr/>
    </dgm:pt>
    <dgm:pt modelId="{A421071C-FAA0-4A25-92DF-EA1E80E24088}" type="pres">
      <dgm:prSet presAssocID="{18048DF6-1309-4967-A63D-81B776434728}" presName="tx1" presStyleLbl="revTx" presStyleIdx="0" presStyleCnt="7"/>
      <dgm:spPr/>
    </dgm:pt>
    <dgm:pt modelId="{839D871B-C124-43C7-BE59-B8F5B5FB5440}" type="pres">
      <dgm:prSet presAssocID="{18048DF6-1309-4967-A63D-81B776434728}" presName="vert1" presStyleCnt="0"/>
      <dgm:spPr/>
    </dgm:pt>
    <dgm:pt modelId="{AAEAE742-1129-4FF3-94D7-204B6A71C249}" type="pres">
      <dgm:prSet presAssocID="{D600DCCC-0407-400A-A95B-CCF71E6FB43F}" presName="thickLine" presStyleLbl="alignNode1" presStyleIdx="1" presStyleCnt="7"/>
      <dgm:spPr/>
    </dgm:pt>
    <dgm:pt modelId="{81DCA90D-66BE-44DA-9CFF-3B256668FE9F}" type="pres">
      <dgm:prSet presAssocID="{D600DCCC-0407-400A-A95B-CCF71E6FB43F}" presName="horz1" presStyleCnt="0"/>
      <dgm:spPr/>
    </dgm:pt>
    <dgm:pt modelId="{3BCAF03D-1E3C-4C82-9FC3-0A2525AC915B}" type="pres">
      <dgm:prSet presAssocID="{D600DCCC-0407-400A-A95B-CCF71E6FB43F}" presName="tx1" presStyleLbl="revTx" presStyleIdx="1" presStyleCnt="7"/>
      <dgm:spPr/>
    </dgm:pt>
    <dgm:pt modelId="{93F0DF78-A1AA-40A8-8DBA-0F6DDB31A387}" type="pres">
      <dgm:prSet presAssocID="{D600DCCC-0407-400A-A95B-CCF71E6FB43F}" presName="vert1" presStyleCnt="0"/>
      <dgm:spPr/>
    </dgm:pt>
    <dgm:pt modelId="{324B18A2-528F-4CCD-8F5A-5BAA52706C3E}" type="pres">
      <dgm:prSet presAssocID="{C3FEBEC5-2214-403C-93B0-DF99C26156E8}" presName="thickLine" presStyleLbl="alignNode1" presStyleIdx="2" presStyleCnt="7"/>
      <dgm:spPr/>
    </dgm:pt>
    <dgm:pt modelId="{EFB2EAFB-06B2-4C16-B866-EA038AF0708E}" type="pres">
      <dgm:prSet presAssocID="{C3FEBEC5-2214-403C-93B0-DF99C26156E8}" presName="horz1" presStyleCnt="0"/>
      <dgm:spPr/>
    </dgm:pt>
    <dgm:pt modelId="{4CDD8200-B9D6-491D-AE6A-1507636198B8}" type="pres">
      <dgm:prSet presAssocID="{C3FEBEC5-2214-403C-93B0-DF99C26156E8}" presName="tx1" presStyleLbl="revTx" presStyleIdx="2" presStyleCnt="7"/>
      <dgm:spPr/>
    </dgm:pt>
    <dgm:pt modelId="{42A9AB0D-F9EE-4690-8990-9CC4A1A82087}" type="pres">
      <dgm:prSet presAssocID="{C3FEBEC5-2214-403C-93B0-DF99C26156E8}" presName="vert1" presStyleCnt="0"/>
      <dgm:spPr/>
    </dgm:pt>
    <dgm:pt modelId="{175A1EC2-5D8B-45BF-9268-6C1468E25884}" type="pres">
      <dgm:prSet presAssocID="{8362C25F-23BD-416A-A1E5-43BE6F584D05}" presName="thickLine" presStyleLbl="alignNode1" presStyleIdx="3" presStyleCnt="7"/>
      <dgm:spPr/>
    </dgm:pt>
    <dgm:pt modelId="{4683C0FF-D6E4-4D17-87BC-428B2959471B}" type="pres">
      <dgm:prSet presAssocID="{8362C25F-23BD-416A-A1E5-43BE6F584D05}" presName="horz1" presStyleCnt="0"/>
      <dgm:spPr/>
    </dgm:pt>
    <dgm:pt modelId="{3107A20C-150C-4A48-94D2-A9754202E537}" type="pres">
      <dgm:prSet presAssocID="{8362C25F-23BD-416A-A1E5-43BE6F584D05}" presName="tx1" presStyleLbl="revTx" presStyleIdx="3" presStyleCnt="7"/>
      <dgm:spPr/>
    </dgm:pt>
    <dgm:pt modelId="{481F690F-B340-4227-893F-A63C81B254F7}" type="pres">
      <dgm:prSet presAssocID="{8362C25F-23BD-416A-A1E5-43BE6F584D05}" presName="vert1" presStyleCnt="0"/>
      <dgm:spPr/>
    </dgm:pt>
    <dgm:pt modelId="{73D5D415-37A3-4C98-A8DB-BECEF7BA385F}" type="pres">
      <dgm:prSet presAssocID="{69026B5E-C295-4B53-A3C9-0FF0AF267949}" presName="thickLine" presStyleLbl="alignNode1" presStyleIdx="4" presStyleCnt="7"/>
      <dgm:spPr/>
    </dgm:pt>
    <dgm:pt modelId="{20DC6858-8E2C-40DF-9B69-145758268311}" type="pres">
      <dgm:prSet presAssocID="{69026B5E-C295-4B53-A3C9-0FF0AF267949}" presName="horz1" presStyleCnt="0"/>
      <dgm:spPr/>
    </dgm:pt>
    <dgm:pt modelId="{88945085-FBAE-471C-AA46-D33F6A39F5D7}" type="pres">
      <dgm:prSet presAssocID="{69026B5E-C295-4B53-A3C9-0FF0AF267949}" presName="tx1" presStyleLbl="revTx" presStyleIdx="4" presStyleCnt="7"/>
      <dgm:spPr/>
    </dgm:pt>
    <dgm:pt modelId="{B0C2F23E-7D65-48EB-9883-7303EB633E94}" type="pres">
      <dgm:prSet presAssocID="{69026B5E-C295-4B53-A3C9-0FF0AF267949}" presName="vert1" presStyleCnt="0"/>
      <dgm:spPr/>
    </dgm:pt>
    <dgm:pt modelId="{0F8D847A-022C-4B1E-9379-E63A4A5B581A}" type="pres">
      <dgm:prSet presAssocID="{A24AD8C3-0C41-4074-A787-332778FE325C}" presName="thickLine" presStyleLbl="alignNode1" presStyleIdx="5" presStyleCnt="7"/>
      <dgm:spPr/>
    </dgm:pt>
    <dgm:pt modelId="{C2C59AC7-74B8-4EA0-8BCB-05DAA9C2A8A5}" type="pres">
      <dgm:prSet presAssocID="{A24AD8C3-0C41-4074-A787-332778FE325C}" presName="horz1" presStyleCnt="0"/>
      <dgm:spPr/>
    </dgm:pt>
    <dgm:pt modelId="{FA88EE84-6D60-4B51-B8D0-1709AE206DBB}" type="pres">
      <dgm:prSet presAssocID="{A24AD8C3-0C41-4074-A787-332778FE325C}" presName="tx1" presStyleLbl="revTx" presStyleIdx="5" presStyleCnt="7"/>
      <dgm:spPr/>
    </dgm:pt>
    <dgm:pt modelId="{8DC7F75B-36FB-40FA-B912-64411AAC2C2B}" type="pres">
      <dgm:prSet presAssocID="{A24AD8C3-0C41-4074-A787-332778FE325C}" presName="vert1" presStyleCnt="0"/>
      <dgm:spPr/>
    </dgm:pt>
    <dgm:pt modelId="{75DD3924-7194-470D-AF7E-01D7049A1AF0}" type="pres">
      <dgm:prSet presAssocID="{DB1499E3-8412-47BD-95BA-ACD30B9B986A}" presName="thickLine" presStyleLbl="alignNode1" presStyleIdx="6" presStyleCnt="7"/>
      <dgm:spPr/>
    </dgm:pt>
    <dgm:pt modelId="{1C108243-8822-4E52-880B-2A5FA88C0129}" type="pres">
      <dgm:prSet presAssocID="{DB1499E3-8412-47BD-95BA-ACD30B9B986A}" presName="horz1" presStyleCnt="0"/>
      <dgm:spPr/>
    </dgm:pt>
    <dgm:pt modelId="{9D18C97A-2904-4642-900F-60B1834E8E3C}" type="pres">
      <dgm:prSet presAssocID="{DB1499E3-8412-47BD-95BA-ACD30B9B986A}" presName="tx1" presStyleLbl="revTx" presStyleIdx="6" presStyleCnt="7"/>
      <dgm:spPr/>
    </dgm:pt>
    <dgm:pt modelId="{1C09D32C-9E52-4D79-B35A-D1BCF3D0502C}" type="pres">
      <dgm:prSet presAssocID="{DB1499E3-8412-47BD-95BA-ACD30B9B986A}" presName="vert1" presStyleCnt="0"/>
      <dgm:spPr/>
    </dgm:pt>
  </dgm:ptLst>
  <dgm:cxnLst>
    <dgm:cxn modelId="{F1E4971E-3328-458A-94C0-E107E5C51130}" srcId="{9139D25D-A63D-4A49-BDED-C1B2AD407D58}" destId="{A24AD8C3-0C41-4074-A787-332778FE325C}" srcOrd="5" destOrd="0" parTransId="{6D338231-8AB5-4431-91ED-33CDDB0A30E9}" sibTransId="{BB5E614A-14B1-4AB4-8A6E-B022D0580810}"/>
    <dgm:cxn modelId="{FB10E93C-1DCF-4BB4-A770-4E13511B3C57}" srcId="{9139D25D-A63D-4A49-BDED-C1B2AD407D58}" destId="{69026B5E-C295-4B53-A3C9-0FF0AF267949}" srcOrd="4" destOrd="0" parTransId="{A3A8CC5B-8C24-4DC4-A6B6-468C78C9B890}" sibTransId="{67674FF1-5868-4292-AC66-733F6E8F3471}"/>
    <dgm:cxn modelId="{4C22C63D-2743-410D-A036-4BE6848E3FBB}" type="presOf" srcId="{D600DCCC-0407-400A-A95B-CCF71E6FB43F}" destId="{3BCAF03D-1E3C-4C82-9FC3-0A2525AC915B}" srcOrd="0" destOrd="0" presId="urn:microsoft.com/office/officeart/2008/layout/LinedList"/>
    <dgm:cxn modelId="{1DE4FD5F-15B2-48CF-8B17-CDDED5045275}" srcId="{9139D25D-A63D-4A49-BDED-C1B2AD407D58}" destId="{18048DF6-1309-4967-A63D-81B776434728}" srcOrd="0" destOrd="0" parTransId="{9230927E-7E33-4FC7-AFC7-665984FCBFF2}" sibTransId="{67546043-420F-4E77-B605-64F550CC1E9E}"/>
    <dgm:cxn modelId="{70821F56-3B63-4896-A629-4C0C77FD8366}" type="presOf" srcId="{DB1499E3-8412-47BD-95BA-ACD30B9B986A}" destId="{9D18C97A-2904-4642-900F-60B1834E8E3C}" srcOrd="0" destOrd="0" presId="urn:microsoft.com/office/officeart/2008/layout/LinedList"/>
    <dgm:cxn modelId="{E29A5B7A-4704-4586-9EE5-768F19F0C477}" srcId="{9139D25D-A63D-4A49-BDED-C1B2AD407D58}" destId="{C3FEBEC5-2214-403C-93B0-DF99C26156E8}" srcOrd="2" destOrd="0" parTransId="{BDFAC772-3C1B-4E9D-B723-DD8EF3FD6A29}" sibTransId="{8A6794A4-EEBA-48A0-A56D-0A775429BD74}"/>
    <dgm:cxn modelId="{2F462197-B902-4DFA-8796-CBD2EFB2CCAD}" type="presOf" srcId="{8362C25F-23BD-416A-A1E5-43BE6F584D05}" destId="{3107A20C-150C-4A48-94D2-A9754202E537}" srcOrd="0" destOrd="0" presId="urn:microsoft.com/office/officeart/2008/layout/LinedList"/>
    <dgm:cxn modelId="{6D44F298-2570-4149-AFD6-B53E95D44C76}" srcId="{9139D25D-A63D-4A49-BDED-C1B2AD407D58}" destId="{D600DCCC-0407-400A-A95B-CCF71E6FB43F}" srcOrd="1" destOrd="0" parTransId="{B3454BC3-F8FD-4CC3-93E1-FB53EF8521B0}" sibTransId="{FC3F5307-1633-47C2-A09D-C9486352A808}"/>
    <dgm:cxn modelId="{D64390A7-9F09-4B07-831B-4B0AF539CC45}" type="presOf" srcId="{9139D25D-A63D-4A49-BDED-C1B2AD407D58}" destId="{7F951259-92AF-4386-9354-B5A0221AFEA0}" srcOrd="0" destOrd="0" presId="urn:microsoft.com/office/officeart/2008/layout/LinedList"/>
    <dgm:cxn modelId="{ADBDBEAF-2195-41AC-84CB-FCD8F6E8B724}" type="presOf" srcId="{A24AD8C3-0C41-4074-A787-332778FE325C}" destId="{FA88EE84-6D60-4B51-B8D0-1709AE206DBB}" srcOrd="0" destOrd="0" presId="urn:microsoft.com/office/officeart/2008/layout/LinedList"/>
    <dgm:cxn modelId="{7FA197DC-DCC0-4B2D-82C9-7DE220E698EF}" type="presOf" srcId="{69026B5E-C295-4B53-A3C9-0FF0AF267949}" destId="{88945085-FBAE-471C-AA46-D33F6A39F5D7}" srcOrd="0" destOrd="0" presId="urn:microsoft.com/office/officeart/2008/layout/LinedList"/>
    <dgm:cxn modelId="{D3A9C8E0-A587-4A25-8E75-F9B65D0AE63A}" srcId="{9139D25D-A63D-4A49-BDED-C1B2AD407D58}" destId="{8362C25F-23BD-416A-A1E5-43BE6F584D05}" srcOrd="3" destOrd="0" parTransId="{328F4876-5A7D-44D5-A866-595E188E6936}" sibTransId="{42F14320-8DF9-45E7-B950-6D510B40D81A}"/>
    <dgm:cxn modelId="{C20418E5-E588-4372-A952-651104FAB456}" srcId="{9139D25D-A63D-4A49-BDED-C1B2AD407D58}" destId="{DB1499E3-8412-47BD-95BA-ACD30B9B986A}" srcOrd="6" destOrd="0" parTransId="{070F20C2-6A78-4DCB-B94F-B1FAFF42953E}" sibTransId="{205F737C-91FA-495A-978C-B71B1F5736C3}"/>
    <dgm:cxn modelId="{E4D816E7-A2E5-4B96-B05E-77A34F6FC385}" type="presOf" srcId="{18048DF6-1309-4967-A63D-81B776434728}" destId="{A421071C-FAA0-4A25-92DF-EA1E80E24088}" srcOrd="0" destOrd="0" presId="urn:microsoft.com/office/officeart/2008/layout/LinedList"/>
    <dgm:cxn modelId="{102C87EC-4B7D-406B-B63B-D3CDAEA1D83E}" type="presOf" srcId="{C3FEBEC5-2214-403C-93B0-DF99C26156E8}" destId="{4CDD8200-B9D6-491D-AE6A-1507636198B8}" srcOrd="0" destOrd="0" presId="urn:microsoft.com/office/officeart/2008/layout/LinedList"/>
    <dgm:cxn modelId="{15E62FC1-F099-4A3E-B03F-F14B97DA5B89}" type="presParOf" srcId="{7F951259-92AF-4386-9354-B5A0221AFEA0}" destId="{7FC23FE5-B882-4C8F-8288-6FABBFC79831}" srcOrd="0" destOrd="0" presId="urn:microsoft.com/office/officeart/2008/layout/LinedList"/>
    <dgm:cxn modelId="{E5337C96-D3CD-49AE-9132-2F6018E7FE3E}" type="presParOf" srcId="{7F951259-92AF-4386-9354-B5A0221AFEA0}" destId="{B4F6AB08-CB72-4E3D-8DFC-05831A743C1D}" srcOrd="1" destOrd="0" presId="urn:microsoft.com/office/officeart/2008/layout/LinedList"/>
    <dgm:cxn modelId="{FEADF105-B9B2-4DA5-B4D3-301EAFD749A8}" type="presParOf" srcId="{B4F6AB08-CB72-4E3D-8DFC-05831A743C1D}" destId="{A421071C-FAA0-4A25-92DF-EA1E80E24088}" srcOrd="0" destOrd="0" presId="urn:microsoft.com/office/officeart/2008/layout/LinedList"/>
    <dgm:cxn modelId="{DCF44270-D080-4A61-9D4C-616817FD01E8}" type="presParOf" srcId="{B4F6AB08-CB72-4E3D-8DFC-05831A743C1D}" destId="{839D871B-C124-43C7-BE59-B8F5B5FB5440}" srcOrd="1" destOrd="0" presId="urn:microsoft.com/office/officeart/2008/layout/LinedList"/>
    <dgm:cxn modelId="{47BF83B4-4355-434C-9BE8-0BCA886E948B}" type="presParOf" srcId="{7F951259-92AF-4386-9354-B5A0221AFEA0}" destId="{AAEAE742-1129-4FF3-94D7-204B6A71C249}" srcOrd="2" destOrd="0" presId="urn:microsoft.com/office/officeart/2008/layout/LinedList"/>
    <dgm:cxn modelId="{1A86121D-3F07-40B2-BB3E-366D61EC078A}" type="presParOf" srcId="{7F951259-92AF-4386-9354-B5A0221AFEA0}" destId="{81DCA90D-66BE-44DA-9CFF-3B256668FE9F}" srcOrd="3" destOrd="0" presId="urn:microsoft.com/office/officeart/2008/layout/LinedList"/>
    <dgm:cxn modelId="{2D38CCB9-5C42-4A58-827E-3BDE0BF172EF}" type="presParOf" srcId="{81DCA90D-66BE-44DA-9CFF-3B256668FE9F}" destId="{3BCAF03D-1E3C-4C82-9FC3-0A2525AC915B}" srcOrd="0" destOrd="0" presId="urn:microsoft.com/office/officeart/2008/layout/LinedList"/>
    <dgm:cxn modelId="{53CCD1D5-83F1-4E32-BDB0-3E1C9A9298C8}" type="presParOf" srcId="{81DCA90D-66BE-44DA-9CFF-3B256668FE9F}" destId="{93F0DF78-A1AA-40A8-8DBA-0F6DDB31A387}" srcOrd="1" destOrd="0" presId="urn:microsoft.com/office/officeart/2008/layout/LinedList"/>
    <dgm:cxn modelId="{42F13281-F256-4C61-B863-AB2B6ABA7C46}" type="presParOf" srcId="{7F951259-92AF-4386-9354-B5A0221AFEA0}" destId="{324B18A2-528F-4CCD-8F5A-5BAA52706C3E}" srcOrd="4" destOrd="0" presId="urn:microsoft.com/office/officeart/2008/layout/LinedList"/>
    <dgm:cxn modelId="{3F64EAB7-CE5F-44DB-819D-2D65DC6E4232}" type="presParOf" srcId="{7F951259-92AF-4386-9354-B5A0221AFEA0}" destId="{EFB2EAFB-06B2-4C16-B866-EA038AF0708E}" srcOrd="5" destOrd="0" presId="urn:microsoft.com/office/officeart/2008/layout/LinedList"/>
    <dgm:cxn modelId="{0BBC07B7-418B-4749-9020-767DAD3FC8CF}" type="presParOf" srcId="{EFB2EAFB-06B2-4C16-B866-EA038AF0708E}" destId="{4CDD8200-B9D6-491D-AE6A-1507636198B8}" srcOrd="0" destOrd="0" presId="urn:microsoft.com/office/officeart/2008/layout/LinedList"/>
    <dgm:cxn modelId="{64FB7673-B4B0-4044-BE1A-45FF7FFF8A5F}" type="presParOf" srcId="{EFB2EAFB-06B2-4C16-B866-EA038AF0708E}" destId="{42A9AB0D-F9EE-4690-8990-9CC4A1A82087}" srcOrd="1" destOrd="0" presId="urn:microsoft.com/office/officeart/2008/layout/LinedList"/>
    <dgm:cxn modelId="{5753E776-D8EA-41B4-AD3F-996069F5F990}" type="presParOf" srcId="{7F951259-92AF-4386-9354-B5A0221AFEA0}" destId="{175A1EC2-5D8B-45BF-9268-6C1468E25884}" srcOrd="6" destOrd="0" presId="urn:microsoft.com/office/officeart/2008/layout/LinedList"/>
    <dgm:cxn modelId="{ECE6FC48-2F3A-43A3-ACA0-89541F53945C}" type="presParOf" srcId="{7F951259-92AF-4386-9354-B5A0221AFEA0}" destId="{4683C0FF-D6E4-4D17-87BC-428B2959471B}" srcOrd="7" destOrd="0" presId="urn:microsoft.com/office/officeart/2008/layout/LinedList"/>
    <dgm:cxn modelId="{7C2B83D1-0D3E-4668-B99E-106D592A9998}" type="presParOf" srcId="{4683C0FF-D6E4-4D17-87BC-428B2959471B}" destId="{3107A20C-150C-4A48-94D2-A9754202E537}" srcOrd="0" destOrd="0" presId="urn:microsoft.com/office/officeart/2008/layout/LinedList"/>
    <dgm:cxn modelId="{676127A2-7F1E-497F-BB10-CE504E24EA69}" type="presParOf" srcId="{4683C0FF-D6E4-4D17-87BC-428B2959471B}" destId="{481F690F-B340-4227-893F-A63C81B254F7}" srcOrd="1" destOrd="0" presId="urn:microsoft.com/office/officeart/2008/layout/LinedList"/>
    <dgm:cxn modelId="{7BBF4CA0-FD25-4B27-BEAC-56D043F7906D}" type="presParOf" srcId="{7F951259-92AF-4386-9354-B5A0221AFEA0}" destId="{73D5D415-37A3-4C98-A8DB-BECEF7BA385F}" srcOrd="8" destOrd="0" presId="urn:microsoft.com/office/officeart/2008/layout/LinedList"/>
    <dgm:cxn modelId="{BD36B2CF-35CB-486C-B845-FAED3082C51F}" type="presParOf" srcId="{7F951259-92AF-4386-9354-B5A0221AFEA0}" destId="{20DC6858-8E2C-40DF-9B69-145758268311}" srcOrd="9" destOrd="0" presId="urn:microsoft.com/office/officeart/2008/layout/LinedList"/>
    <dgm:cxn modelId="{304A8BFC-F6A4-400A-AC00-7B423E82AD0C}" type="presParOf" srcId="{20DC6858-8E2C-40DF-9B69-145758268311}" destId="{88945085-FBAE-471C-AA46-D33F6A39F5D7}" srcOrd="0" destOrd="0" presId="urn:microsoft.com/office/officeart/2008/layout/LinedList"/>
    <dgm:cxn modelId="{5A71676A-E696-498F-A55F-DF2C84833FC4}" type="presParOf" srcId="{20DC6858-8E2C-40DF-9B69-145758268311}" destId="{B0C2F23E-7D65-48EB-9883-7303EB633E94}" srcOrd="1" destOrd="0" presId="urn:microsoft.com/office/officeart/2008/layout/LinedList"/>
    <dgm:cxn modelId="{EB598908-5D95-4C6F-8BC0-0EB04E7A4E11}" type="presParOf" srcId="{7F951259-92AF-4386-9354-B5A0221AFEA0}" destId="{0F8D847A-022C-4B1E-9379-E63A4A5B581A}" srcOrd="10" destOrd="0" presId="urn:microsoft.com/office/officeart/2008/layout/LinedList"/>
    <dgm:cxn modelId="{6852D24E-7E72-4014-B245-44FC958251A4}" type="presParOf" srcId="{7F951259-92AF-4386-9354-B5A0221AFEA0}" destId="{C2C59AC7-74B8-4EA0-8BCB-05DAA9C2A8A5}" srcOrd="11" destOrd="0" presId="urn:microsoft.com/office/officeart/2008/layout/LinedList"/>
    <dgm:cxn modelId="{23D4541E-8415-42C2-A329-CDD8927418A6}" type="presParOf" srcId="{C2C59AC7-74B8-4EA0-8BCB-05DAA9C2A8A5}" destId="{FA88EE84-6D60-4B51-B8D0-1709AE206DBB}" srcOrd="0" destOrd="0" presId="urn:microsoft.com/office/officeart/2008/layout/LinedList"/>
    <dgm:cxn modelId="{D1AD3605-5FD3-428E-9314-441F4B3E483C}" type="presParOf" srcId="{C2C59AC7-74B8-4EA0-8BCB-05DAA9C2A8A5}" destId="{8DC7F75B-36FB-40FA-B912-64411AAC2C2B}" srcOrd="1" destOrd="0" presId="urn:microsoft.com/office/officeart/2008/layout/LinedList"/>
    <dgm:cxn modelId="{7C5B8039-78BE-4166-979A-D4A03F9D6C4C}" type="presParOf" srcId="{7F951259-92AF-4386-9354-B5A0221AFEA0}" destId="{75DD3924-7194-470D-AF7E-01D7049A1AF0}" srcOrd="12" destOrd="0" presId="urn:microsoft.com/office/officeart/2008/layout/LinedList"/>
    <dgm:cxn modelId="{2A5800E5-F2CA-4DFA-A61C-81CC8B21DB1A}" type="presParOf" srcId="{7F951259-92AF-4386-9354-B5A0221AFEA0}" destId="{1C108243-8822-4E52-880B-2A5FA88C0129}" srcOrd="13" destOrd="0" presId="urn:microsoft.com/office/officeart/2008/layout/LinedList"/>
    <dgm:cxn modelId="{450DE9E0-7C08-433E-9FD3-78C7C666D2A8}" type="presParOf" srcId="{1C108243-8822-4E52-880B-2A5FA88C0129}" destId="{9D18C97A-2904-4642-900F-60B1834E8E3C}" srcOrd="0" destOrd="0" presId="urn:microsoft.com/office/officeart/2008/layout/LinedList"/>
    <dgm:cxn modelId="{8B5800F4-6C85-440E-BF5E-B31F2D14D221}" type="presParOf" srcId="{1C108243-8822-4E52-880B-2A5FA88C0129}" destId="{1C09D32C-9E52-4D79-B35A-D1BCF3D0502C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9E2B3D89-B637-4216-B12E-D40C848CF64E}" type="doc">
      <dgm:prSet loTypeId="urn:microsoft.com/office/officeart/2008/layout/LinedList" loCatId="list" qsTypeId="urn:microsoft.com/office/officeart/2005/8/quickstyle/simple1" qsCatId="simple" csTypeId="urn:microsoft.com/office/officeart/2005/8/colors/accent0_3" csCatId="mainScheme"/>
      <dgm:spPr/>
      <dgm:t>
        <a:bodyPr/>
        <a:lstStyle/>
        <a:p>
          <a:endParaRPr lang="en-US"/>
        </a:p>
      </dgm:t>
    </dgm:pt>
    <dgm:pt modelId="{145001D6-04BD-4ECE-940C-0128E62B798A}">
      <dgm:prSet/>
      <dgm:spPr/>
      <dgm:t>
        <a:bodyPr/>
        <a:lstStyle/>
        <a:p>
          <a:r>
            <a:rPr lang="en-US"/>
            <a:t>• La nube ofrece grandes beneficios pero plantea retos éticos complejos.</a:t>
          </a:r>
        </a:p>
      </dgm:t>
    </dgm:pt>
    <dgm:pt modelId="{EB03917F-5989-47A2-9B16-FBD8AB1D67AC}" type="parTrans" cxnId="{D038ACD0-CE56-49AF-B7CE-EB368656AB18}">
      <dgm:prSet/>
      <dgm:spPr/>
      <dgm:t>
        <a:bodyPr/>
        <a:lstStyle/>
        <a:p>
          <a:endParaRPr lang="en-US"/>
        </a:p>
      </dgm:t>
    </dgm:pt>
    <dgm:pt modelId="{ECB557F0-47A0-468E-A47A-A64C0EFECD65}" type="sibTrans" cxnId="{D038ACD0-CE56-49AF-B7CE-EB368656AB18}">
      <dgm:prSet/>
      <dgm:spPr/>
      <dgm:t>
        <a:bodyPr/>
        <a:lstStyle/>
        <a:p>
          <a:endParaRPr lang="en-US"/>
        </a:p>
      </dgm:t>
    </dgm:pt>
    <dgm:pt modelId="{58FADBC2-65AE-480D-BEF8-A0C053EDAB1E}">
      <dgm:prSet/>
      <dgm:spPr/>
      <dgm:t>
        <a:bodyPr/>
        <a:lstStyle/>
        <a:p>
          <a:r>
            <a:rPr lang="en-US"/>
            <a:t>• Se requieren responsabilidad, educación e interlucencia.</a:t>
          </a:r>
        </a:p>
      </dgm:t>
    </dgm:pt>
    <dgm:pt modelId="{F644036D-458D-4694-9A6D-45B0D452EA23}" type="parTrans" cxnId="{BADF39B3-B4C9-48CB-B084-87DB3D7A3307}">
      <dgm:prSet/>
      <dgm:spPr/>
      <dgm:t>
        <a:bodyPr/>
        <a:lstStyle/>
        <a:p>
          <a:endParaRPr lang="en-US"/>
        </a:p>
      </dgm:t>
    </dgm:pt>
    <dgm:pt modelId="{20DA0C85-54FC-4942-A8E3-7FECF43937D6}" type="sibTrans" cxnId="{BADF39B3-B4C9-48CB-B084-87DB3D7A3307}">
      <dgm:prSet/>
      <dgm:spPr/>
      <dgm:t>
        <a:bodyPr/>
        <a:lstStyle/>
        <a:p>
          <a:endParaRPr lang="en-US"/>
        </a:p>
      </dgm:t>
    </dgm:pt>
    <dgm:pt modelId="{53093670-E4EC-4584-8196-C586D6B34618}">
      <dgm:prSet/>
      <dgm:spPr/>
      <dgm:t>
        <a:bodyPr/>
        <a:lstStyle/>
        <a:p>
          <a:r>
            <a:rPr lang="en-US"/>
            <a:t>• La regulación debe enfocarse en efectos, no en medios (neutralidad tecnológica).</a:t>
          </a:r>
        </a:p>
      </dgm:t>
    </dgm:pt>
    <dgm:pt modelId="{D5F51DE2-4F19-498E-BD8B-2EEE482B895C}" type="parTrans" cxnId="{C190D61B-514D-4A5A-AED6-790720837CD7}">
      <dgm:prSet/>
      <dgm:spPr/>
      <dgm:t>
        <a:bodyPr/>
        <a:lstStyle/>
        <a:p>
          <a:endParaRPr lang="en-US"/>
        </a:p>
      </dgm:t>
    </dgm:pt>
    <dgm:pt modelId="{1AF2E7C6-06CC-4DB2-8810-E65FDA686E2B}" type="sibTrans" cxnId="{C190D61B-514D-4A5A-AED6-790720837CD7}">
      <dgm:prSet/>
      <dgm:spPr/>
      <dgm:t>
        <a:bodyPr/>
        <a:lstStyle/>
        <a:p>
          <a:endParaRPr lang="en-US"/>
        </a:p>
      </dgm:t>
    </dgm:pt>
    <dgm:pt modelId="{2281693F-1479-4BE2-81C4-7AC7AB5E29E4}">
      <dgm:prSet/>
      <dgm:spPr/>
      <dgm:t>
        <a:bodyPr/>
        <a:lstStyle/>
        <a:p>
          <a:r>
            <a:rPr lang="en-US"/>
            <a:t>• El artículo inaugura la ética del cloud computing en los negocios.</a:t>
          </a:r>
        </a:p>
      </dgm:t>
    </dgm:pt>
    <dgm:pt modelId="{D12C5CEC-184E-497B-9F4B-4DC40CC66399}" type="parTrans" cxnId="{73952A83-1240-4B81-9317-060355FBC4A8}">
      <dgm:prSet/>
      <dgm:spPr/>
      <dgm:t>
        <a:bodyPr/>
        <a:lstStyle/>
        <a:p>
          <a:endParaRPr lang="en-US"/>
        </a:p>
      </dgm:t>
    </dgm:pt>
    <dgm:pt modelId="{EFBF1319-8CD8-4886-AD09-3C687C29ECF8}" type="sibTrans" cxnId="{73952A83-1240-4B81-9317-060355FBC4A8}">
      <dgm:prSet/>
      <dgm:spPr/>
      <dgm:t>
        <a:bodyPr/>
        <a:lstStyle/>
        <a:p>
          <a:endParaRPr lang="en-US"/>
        </a:p>
      </dgm:t>
    </dgm:pt>
    <dgm:pt modelId="{1ADC0374-5B35-4D51-AF67-5F0A8B0FD4C3}">
      <dgm:prSet/>
      <dgm:spPr/>
      <dgm:t>
        <a:bodyPr/>
        <a:lstStyle/>
        <a:p>
          <a:r>
            <a:rPr lang="en-US"/>
            <a:t>• Futuro: equilibrar innovación, confianza y comprensión social.</a:t>
          </a:r>
        </a:p>
      </dgm:t>
    </dgm:pt>
    <dgm:pt modelId="{2670B1C1-6957-4FE1-B4B1-7DB289D36698}" type="parTrans" cxnId="{4F9176E1-2FED-476A-BE35-BFE6F3286222}">
      <dgm:prSet/>
      <dgm:spPr/>
      <dgm:t>
        <a:bodyPr/>
        <a:lstStyle/>
        <a:p>
          <a:endParaRPr lang="en-US"/>
        </a:p>
      </dgm:t>
    </dgm:pt>
    <dgm:pt modelId="{B7667AD8-F0E2-40F5-B654-47F185ED3B36}" type="sibTrans" cxnId="{4F9176E1-2FED-476A-BE35-BFE6F3286222}">
      <dgm:prSet/>
      <dgm:spPr/>
      <dgm:t>
        <a:bodyPr/>
        <a:lstStyle/>
        <a:p>
          <a:endParaRPr lang="en-US"/>
        </a:p>
      </dgm:t>
    </dgm:pt>
    <dgm:pt modelId="{1AED2658-7DE1-4DCA-B17E-997ED470F120}" type="pres">
      <dgm:prSet presAssocID="{9E2B3D89-B637-4216-B12E-D40C848CF64E}" presName="vert0" presStyleCnt="0">
        <dgm:presLayoutVars>
          <dgm:dir/>
          <dgm:animOne val="branch"/>
          <dgm:animLvl val="lvl"/>
        </dgm:presLayoutVars>
      </dgm:prSet>
      <dgm:spPr/>
    </dgm:pt>
    <dgm:pt modelId="{65CD0992-DF8C-453F-9390-4B31B4AF4271}" type="pres">
      <dgm:prSet presAssocID="{145001D6-04BD-4ECE-940C-0128E62B798A}" presName="thickLine" presStyleLbl="alignNode1" presStyleIdx="0" presStyleCnt="5"/>
      <dgm:spPr/>
    </dgm:pt>
    <dgm:pt modelId="{6C2EFFD5-699B-42AE-AD44-23363F058670}" type="pres">
      <dgm:prSet presAssocID="{145001D6-04BD-4ECE-940C-0128E62B798A}" presName="horz1" presStyleCnt="0"/>
      <dgm:spPr/>
    </dgm:pt>
    <dgm:pt modelId="{0A5EE2E1-C3D4-4080-83CD-1293EC5A28A9}" type="pres">
      <dgm:prSet presAssocID="{145001D6-04BD-4ECE-940C-0128E62B798A}" presName="tx1" presStyleLbl="revTx" presStyleIdx="0" presStyleCnt="5"/>
      <dgm:spPr/>
    </dgm:pt>
    <dgm:pt modelId="{47FE054C-2BC9-42F5-B1E6-198892EC8E37}" type="pres">
      <dgm:prSet presAssocID="{145001D6-04BD-4ECE-940C-0128E62B798A}" presName="vert1" presStyleCnt="0"/>
      <dgm:spPr/>
    </dgm:pt>
    <dgm:pt modelId="{4433300A-7EB1-46C1-8BBE-C1763E3E1F64}" type="pres">
      <dgm:prSet presAssocID="{58FADBC2-65AE-480D-BEF8-A0C053EDAB1E}" presName="thickLine" presStyleLbl="alignNode1" presStyleIdx="1" presStyleCnt="5"/>
      <dgm:spPr/>
    </dgm:pt>
    <dgm:pt modelId="{94843ED2-D5CC-4332-BABD-CD7B1123CBD5}" type="pres">
      <dgm:prSet presAssocID="{58FADBC2-65AE-480D-BEF8-A0C053EDAB1E}" presName="horz1" presStyleCnt="0"/>
      <dgm:spPr/>
    </dgm:pt>
    <dgm:pt modelId="{2CE2C664-AC1D-42D6-B021-4CB31E43999C}" type="pres">
      <dgm:prSet presAssocID="{58FADBC2-65AE-480D-BEF8-A0C053EDAB1E}" presName="tx1" presStyleLbl="revTx" presStyleIdx="1" presStyleCnt="5"/>
      <dgm:spPr/>
    </dgm:pt>
    <dgm:pt modelId="{18643A39-F1C8-4ED2-AC6E-70256C110637}" type="pres">
      <dgm:prSet presAssocID="{58FADBC2-65AE-480D-BEF8-A0C053EDAB1E}" presName="vert1" presStyleCnt="0"/>
      <dgm:spPr/>
    </dgm:pt>
    <dgm:pt modelId="{F070B881-7C44-4A2B-8E2A-02F570EFC6F1}" type="pres">
      <dgm:prSet presAssocID="{53093670-E4EC-4584-8196-C586D6B34618}" presName="thickLine" presStyleLbl="alignNode1" presStyleIdx="2" presStyleCnt="5"/>
      <dgm:spPr/>
    </dgm:pt>
    <dgm:pt modelId="{2C80067D-EC65-4FB1-B19A-E464BD1EBC2F}" type="pres">
      <dgm:prSet presAssocID="{53093670-E4EC-4584-8196-C586D6B34618}" presName="horz1" presStyleCnt="0"/>
      <dgm:spPr/>
    </dgm:pt>
    <dgm:pt modelId="{6BFEF92C-7201-4D57-93D0-C94F1FC342AF}" type="pres">
      <dgm:prSet presAssocID="{53093670-E4EC-4584-8196-C586D6B34618}" presName="tx1" presStyleLbl="revTx" presStyleIdx="2" presStyleCnt="5"/>
      <dgm:spPr/>
    </dgm:pt>
    <dgm:pt modelId="{D812FF10-79E6-44DC-919F-E6CFEA60A2AF}" type="pres">
      <dgm:prSet presAssocID="{53093670-E4EC-4584-8196-C586D6B34618}" presName="vert1" presStyleCnt="0"/>
      <dgm:spPr/>
    </dgm:pt>
    <dgm:pt modelId="{8C1CDAB7-17A4-4D9C-BC82-EF1BD1D50E7A}" type="pres">
      <dgm:prSet presAssocID="{2281693F-1479-4BE2-81C4-7AC7AB5E29E4}" presName="thickLine" presStyleLbl="alignNode1" presStyleIdx="3" presStyleCnt="5"/>
      <dgm:spPr/>
    </dgm:pt>
    <dgm:pt modelId="{2783B732-5D4B-4260-A327-607E1CF401EE}" type="pres">
      <dgm:prSet presAssocID="{2281693F-1479-4BE2-81C4-7AC7AB5E29E4}" presName="horz1" presStyleCnt="0"/>
      <dgm:spPr/>
    </dgm:pt>
    <dgm:pt modelId="{553CDB2C-6074-41DF-9282-70E20BFE2930}" type="pres">
      <dgm:prSet presAssocID="{2281693F-1479-4BE2-81C4-7AC7AB5E29E4}" presName="tx1" presStyleLbl="revTx" presStyleIdx="3" presStyleCnt="5"/>
      <dgm:spPr/>
    </dgm:pt>
    <dgm:pt modelId="{39EDF14A-F2BC-410F-AA08-7D8CAD089978}" type="pres">
      <dgm:prSet presAssocID="{2281693F-1479-4BE2-81C4-7AC7AB5E29E4}" presName="vert1" presStyleCnt="0"/>
      <dgm:spPr/>
    </dgm:pt>
    <dgm:pt modelId="{28EA5F60-6A8F-4E3A-8AC9-14122FE5823E}" type="pres">
      <dgm:prSet presAssocID="{1ADC0374-5B35-4D51-AF67-5F0A8B0FD4C3}" presName="thickLine" presStyleLbl="alignNode1" presStyleIdx="4" presStyleCnt="5"/>
      <dgm:spPr/>
    </dgm:pt>
    <dgm:pt modelId="{3F284B02-BE10-44FB-B3BB-288AE631C15B}" type="pres">
      <dgm:prSet presAssocID="{1ADC0374-5B35-4D51-AF67-5F0A8B0FD4C3}" presName="horz1" presStyleCnt="0"/>
      <dgm:spPr/>
    </dgm:pt>
    <dgm:pt modelId="{42D84375-A8D5-4326-A0D6-2084E37FF37A}" type="pres">
      <dgm:prSet presAssocID="{1ADC0374-5B35-4D51-AF67-5F0A8B0FD4C3}" presName="tx1" presStyleLbl="revTx" presStyleIdx="4" presStyleCnt="5"/>
      <dgm:spPr/>
    </dgm:pt>
    <dgm:pt modelId="{06B1A1B6-A7AD-434C-994B-E444C0960318}" type="pres">
      <dgm:prSet presAssocID="{1ADC0374-5B35-4D51-AF67-5F0A8B0FD4C3}" presName="vert1" presStyleCnt="0"/>
      <dgm:spPr/>
    </dgm:pt>
  </dgm:ptLst>
  <dgm:cxnLst>
    <dgm:cxn modelId="{C190D61B-514D-4A5A-AED6-790720837CD7}" srcId="{9E2B3D89-B637-4216-B12E-D40C848CF64E}" destId="{53093670-E4EC-4584-8196-C586D6B34618}" srcOrd="2" destOrd="0" parTransId="{D5F51DE2-4F19-498E-BD8B-2EEE482B895C}" sibTransId="{1AF2E7C6-06CC-4DB2-8810-E65FDA686E2B}"/>
    <dgm:cxn modelId="{9F01CE60-7A95-4EBC-AAFE-A10F711C0E2F}" type="presOf" srcId="{2281693F-1479-4BE2-81C4-7AC7AB5E29E4}" destId="{553CDB2C-6074-41DF-9282-70E20BFE2930}" srcOrd="0" destOrd="0" presId="urn:microsoft.com/office/officeart/2008/layout/LinedList"/>
    <dgm:cxn modelId="{73952A83-1240-4B81-9317-060355FBC4A8}" srcId="{9E2B3D89-B637-4216-B12E-D40C848CF64E}" destId="{2281693F-1479-4BE2-81C4-7AC7AB5E29E4}" srcOrd="3" destOrd="0" parTransId="{D12C5CEC-184E-497B-9F4B-4DC40CC66399}" sibTransId="{EFBF1319-8CD8-4886-AD09-3C687C29ECF8}"/>
    <dgm:cxn modelId="{BADF39B3-B4C9-48CB-B084-87DB3D7A3307}" srcId="{9E2B3D89-B637-4216-B12E-D40C848CF64E}" destId="{58FADBC2-65AE-480D-BEF8-A0C053EDAB1E}" srcOrd="1" destOrd="0" parTransId="{F644036D-458D-4694-9A6D-45B0D452EA23}" sibTransId="{20DA0C85-54FC-4942-A8E3-7FECF43937D6}"/>
    <dgm:cxn modelId="{0F35C4B8-A613-4C34-A949-FBFC716C8E6C}" type="presOf" srcId="{145001D6-04BD-4ECE-940C-0128E62B798A}" destId="{0A5EE2E1-C3D4-4080-83CD-1293EC5A28A9}" srcOrd="0" destOrd="0" presId="urn:microsoft.com/office/officeart/2008/layout/LinedList"/>
    <dgm:cxn modelId="{D038ACD0-CE56-49AF-B7CE-EB368656AB18}" srcId="{9E2B3D89-B637-4216-B12E-D40C848CF64E}" destId="{145001D6-04BD-4ECE-940C-0128E62B798A}" srcOrd="0" destOrd="0" parTransId="{EB03917F-5989-47A2-9B16-FBD8AB1D67AC}" sibTransId="{ECB557F0-47A0-468E-A47A-A64C0EFECD65}"/>
    <dgm:cxn modelId="{4F9176E1-2FED-476A-BE35-BFE6F3286222}" srcId="{9E2B3D89-B637-4216-B12E-D40C848CF64E}" destId="{1ADC0374-5B35-4D51-AF67-5F0A8B0FD4C3}" srcOrd="4" destOrd="0" parTransId="{2670B1C1-6957-4FE1-B4B1-7DB289D36698}" sibTransId="{B7667AD8-F0E2-40F5-B654-47F185ED3B36}"/>
    <dgm:cxn modelId="{A1C679EB-7D0E-4660-8041-92EAD9F0C584}" type="presOf" srcId="{9E2B3D89-B637-4216-B12E-D40C848CF64E}" destId="{1AED2658-7DE1-4DCA-B17E-997ED470F120}" srcOrd="0" destOrd="0" presId="urn:microsoft.com/office/officeart/2008/layout/LinedList"/>
    <dgm:cxn modelId="{A4014AEE-6572-4825-81E8-D7CD08A4B381}" type="presOf" srcId="{53093670-E4EC-4584-8196-C586D6B34618}" destId="{6BFEF92C-7201-4D57-93D0-C94F1FC342AF}" srcOrd="0" destOrd="0" presId="urn:microsoft.com/office/officeart/2008/layout/LinedList"/>
    <dgm:cxn modelId="{AAD981EE-ABC8-479F-8AD0-C31BE540A3AB}" type="presOf" srcId="{58FADBC2-65AE-480D-BEF8-A0C053EDAB1E}" destId="{2CE2C664-AC1D-42D6-B021-4CB31E43999C}" srcOrd="0" destOrd="0" presId="urn:microsoft.com/office/officeart/2008/layout/LinedList"/>
    <dgm:cxn modelId="{029A52FF-684F-4B6B-9121-DBEF44BD3054}" type="presOf" srcId="{1ADC0374-5B35-4D51-AF67-5F0A8B0FD4C3}" destId="{42D84375-A8D5-4326-A0D6-2084E37FF37A}" srcOrd="0" destOrd="0" presId="urn:microsoft.com/office/officeart/2008/layout/LinedList"/>
    <dgm:cxn modelId="{32F40207-A56C-421A-8A61-F402E18E950E}" type="presParOf" srcId="{1AED2658-7DE1-4DCA-B17E-997ED470F120}" destId="{65CD0992-DF8C-453F-9390-4B31B4AF4271}" srcOrd="0" destOrd="0" presId="urn:microsoft.com/office/officeart/2008/layout/LinedList"/>
    <dgm:cxn modelId="{8FB5DEBA-EDED-4455-85DE-1E939D219372}" type="presParOf" srcId="{1AED2658-7DE1-4DCA-B17E-997ED470F120}" destId="{6C2EFFD5-699B-42AE-AD44-23363F058670}" srcOrd="1" destOrd="0" presId="urn:microsoft.com/office/officeart/2008/layout/LinedList"/>
    <dgm:cxn modelId="{B8D29AF5-689A-4BE6-ADD7-EEF4182F426F}" type="presParOf" srcId="{6C2EFFD5-699B-42AE-AD44-23363F058670}" destId="{0A5EE2E1-C3D4-4080-83CD-1293EC5A28A9}" srcOrd="0" destOrd="0" presId="urn:microsoft.com/office/officeart/2008/layout/LinedList"/>
    <dgm:cxn modelId="{A02FDD63-ED51-429C-9450-D44F68CA80CD}" type="presParOf" srcId="{6C2EFFD5-699B-42AE-AD44-23363F058670}" destId="{47FE054C-2BC9-42F5-B1E6-198892EC8E37}" srcOrd="1" destOrd="0" presId="urn:microsoft.com/office/officeart/2008/layout/LinedList"/>
    <dgm:cxn modelId="{681CB1B7-E329-4BE6-BA4D-155D947AE7D2}" type="presParOf" srcId="{1AED2658-7DE1-4DCA-B17E-997ED470F120}" destId="{4433300A-7EB1-46C1-8BBE-C1763E3E1F64}" srcOrd="2" destOrd="0" presId="urn:microsoft.com/office/officeart/2008/layout/LinedList"/>
    <dgm:cxn modelId="{4C9E874D-1015-4E75-9B80-35134CB90244}" type="presParOf" srcId="{1AED2658-7DE1-4DCA-B17E-997ED470F120}" destId="{94843ED2-D5CC-4332-BABD-CD7B1123CBD5}" srcOrd="3" destOrd="0" presId="urn:microsoft.com/office/officeart/2008/layout/LinedList"/>
    <dgm:cxn modelId="{BE764070-3593-4C5D-AC2D-58EC630CEB01}" type="presParOf" srcId="{94843ED2-D5CC-4332-BABD-CD7B1123CBD5}" destId="{2CE2C664-AC1D-42D6-B021-4CB31E43999C}" srcOrd="0" destOrd="0" presId="urn:microsoft.com/office/officeart/2008/layout/LinedList"/>
    <dgm:cxn modelId="{1BA255ED-542B-41BC-83BF-48DF2BECA553}" type="presParOf" srcId="{94843ED2-D5CC-4332-BABD-CD7B1123CBD5}" destId="{18643A39-F1C8-4ED2-AC6E-70256C110637}" srcOrd="1" destOrd="0" presId="urn:microsoft.com/office/officeart/2008/layout/LinedList"/>
    <dgm:cxn modelId="{2D19CE30-9F20-44CB-9657-9AC6F72BB702}" type="presParOf" srcId="{1AED2658-7DE1-4DCA-B17E-997ED470F120}" destId="{F070B881-7C44-4A2B-8E2A-02F570EFC6F1}" srcOrd="4" destOrd="0" presId="urn:microsoft.com/office/officeart/2008/layout/LinedList"/>
    <dgm:cxn modelId="{446ADF87-91D1-4934-BAAB-0A45DD1CD989}" type="presParOf" srcId="{1AED2658-7DE1-4DCA-B17E-997ED470F120}" destId="{2C80067D-EC65-4FB1-B19A-E464BD1EBC2F}" srcOrd="5" destOrd="0" presId="urn:microsoft.com/office/officeart/2008/layout/LinedList"/>
    <dgm:cxn modelId="{68B4FA09-BFB5-4C27-BE1E-7E8B0939C563}" type="presParOf" srcId="{2C80067D-EC65-4FB1-B19A-E464BD1EBC2F}" destId="{6BFEF92C-7201-4D57-93D0-C94F1FC342AF}" srcOrd="0" destOrd="0" presId="urn:microsoft.com/office/officeart/2008/layout/LinedList"/>
    <dgm:cxn modelId="{F6DB39CC-49DC-4203-836C-078C97C0F3A5}" type="presParOf" srcId="{2C80067D-EC65-4FB1-B19A-E464BD1EBC2F}" destId="{D812FF10-79E6-44DC-919F-E6CFEA60A2AF}" srcOrd="1" destOrd="0" presId="urn:microsoft.com/office/officeart/2008/layout/LinedList"/>
    <dgm:cxn modelId="{6FFB5373-475A-4521-BCB4-11DCE2450B46}" type="presParOf" srcId="{1AED2658-7DE1-4DCA-B17E-997ED470F120}" destId="{8C1CDAB7-17A4-4D9C-BC82-EF1BD1D50E7A}" srcOrd="6" destOrd="0" presId="urn:microsoft.com/office/officeart/2008/layout/LinedList"/>
    <dgm:cxn modelId="{1A281E42-C8A9-4A1C-9F8A-75330C9233D0}" type="presParOf" srcId="{1AED2658-7DE1-4DCA-B17E-997ED470F120}" destId="{2783B732-5D4B-4260-A327-607E1CF401EE}" srcOrd="7" destOrd="0" presId="urn:microsoft.com/office/officeart/2008/layout/LinedList"/>
    <dgm:cxn modelId="{2E0D2215-2B2C-40BB-8476-9F46931692EF}" type="presParOf" srcId="{2783B732-5D4B-4260-A327-607E1CF401EE}" destId="{553CDB2C-6074-41DF-9282-70E20BFE2930}" srcOrd="0" destOrd="0" presId="urn:microsoft.com/office/officeart/2008/layout/LinedList"/>
    <dgm:cxn modelId="{927A0BF2-CCE3-4DFD-8B56-A2F12DADBCCA}" type="presParOf" srcId="{2783B732-5D4B-4260-A327-607E1CF401EE}" destId="{39EDF14A-F2BC-410F-AA08-7D8CAD089978}" srcOrd="1" destOrd="0" presId="urn:microsoft.com/office/officeart/2008/layout/LinedList"/>
    <dgm:cxn modelId="{CA949E78-0854-4E5A-8285-9565F481FA14}" type="presParOf" srcId="{1AED2658-7DE1-4DCA-B17E-997ED470F120}" destId="{28EA5F60-6A8F-4E3A-8AC9-14122FE5823E}" srcOrd="8" destOrd="0" presId="urn:microsoft.com/office/officeart/2008/layout/LinedList"/>
    <dgm:cxn modelId="{4408606E-CE52-4DEA-B413-D0E27F321A2A}" type="presParOf" srcId="{1AED2658-7DE1-4DCA-B17E-997ED470F120}" destId="{3F284B02-BE10-44FB-B3BB-288AE631C15B}" srcOrd="9" destOrd="0" presId="urn:microsoft.com/office/officeart/2008/layout/LinedList"/>
    <dgm:cxn modelId="{007DAC18-9C1E-4023-AC8D-0F9E5272D6F5}" type="presParOf" srcId="{3F284B02-BE10-44FB-B3BB-288AE631C15B}" destId="{42D84375-A8D5-4326-A0D6-2084E37FF37A}" srcOrd="0" destOrd="0" presId="urn:microsoft.com/office/officeart/2008/layout/LinedList"/>
    <dgm:cxn modelId="{C7BDEDDE-4A1B-4332-9985-83E0671A7715}" type="presParOf" srcId="{3F284B02-BE10-44FB-B3BB-288AE631C15B}" destId="{06B1A1B6-A7AD-434C-994B-E444C0960318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CCF8BE2-0640-45A8-9868-B24ADACAAD69}">
      <dsp:nvSpPr>
        <dsp:cNvPr id="0" name=""/>
        <dsp:cNvSpPr/>
      </dsp:nvSpPr>
      <dsp:spPr>
        <a:xfrm>
          <a:off x="1134829" y="249949"/>
          <a:ext cx="680273" cy="680273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724F9A5-FE8E-46F1-89D8-44F65C24CFFD}">
      <dsp:nvSpPr>
        <dsp:cNvPr id="0" name=""/>
        <dsp:cNvSpPr/>
      </dsp:nvSpPr>
      <dsp:spPr>
        <a:xfrm>
          <a:off x="719106" y="1186278"/>
          <a:ext cx="1511718" cy="6046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/>
            <a:t>• Hosting companies: Amazon, Google, Microsoft – gestionan infraestructura.</a:t>
          </a:r>
        </a:p>
      </dsp:txBody>
      <dsp:txXfrm>
        <a:off x="719106" y="1186278"/>
        <a:ext cx="1511718" cy="604687"/>
      </dsp:txXfrm>
    </dsp:sp>
    <dsp:sp modelId="{4D1EFE98-670D-4586-9CDF-0BA0D9A83BC9}">
      <dsp:nvSpPr>
        <dsp:cNvPr id="0" name=""/>
        <dsp:cNvSpPr/>
      </dsp:nvSpPr>
      <dsp:spPr>
        <a:xfrm>
          <a:off x="2911098" y="249949"/>
          <a:ext cx="680273" cy="680273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E28AC3D-18EB-473D-AA20-DB8851E88F9B}">
      <dsp:nvSpPr>
        <dsp:cNvPr id="0" name=""/>
        <dsp:cNvSpPr/>
      </dsp:nvSpPr>
      <dsp:spPr>
        <a:xfrm>
          <a:off x="2495375" y="1186278"/>
          <a:ext cx="1511718" cy="6046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/>
            <a:t>• Cloud service providers: Dropbox, Salesforce, Google Docs.</a:t>
          </a:r>
        </a:p>
      </dsp:txBody>
      <dsp:txXfrm>
        <a:off x="2495375" y="1186278"/>
        <a:ext cx="1511718" cy="604687"/>
      </dsp:txXfrm>
    </dsp:sp>
    <dsp:sp modelId="{2F1BA04E-CBA4-48CA-AFDF-FD2A80CD0FAC}">
      <dsp:nvSpPr>
        <dsp:cNvPr id="0" name=""/>
        <dsp:cNvSpPr/>
      </dsp:nvSpPr>
      <dsp:spPr>
        <a:xfrm>
          <a:off x="1134829" y="2168895"/>
          <a:ext cx="680273" cy="680273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4767514-B429-44F8-8B9E-779C2F33D578}">
      <dsp:nvSpPr>
        <dsp:cNvPr id="0" name=""/>
        <dsp:cNvSpPr/>
      </dsp:nvSpPr>
      <dsp:spPr>
        <a:xfrm>
          <a:off x="719106" y="3105225"/>
          <a:ext cx="1511718" cy="6046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/>
            <a:t>• Clouders: usuarios privados y empresariales.</a:t>
          </a:r>
        </a:p>
      </dsp:txBody>
      <dsp:txXfrm>
        <a:off x="719106" y="3105225"/>
        <a:ext cx="1511718" cy="604687"/>
      </dsp:txXfrm>
    </dsp:sp>
    <dsp:sp modelId="{51E5695F-91C1-4E9A-8A2C-E09AFBD00B08}">
      <dsp:nvSpPr>
        <dsp:cNvPr id="0" name=""/>
        <dsp:cNvSpPr/>
      </dsp:nvSpPr>
      <dsp:spPr>
        <a:xfrm>
          <a:off x="2911098" y="2168895"/>
          <a:ext cx="680273" cy="680273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9BFC396-3789-4DFA-839C-A2D491E0C2D5}">
      <dsp:nvSpPr>
        <dsp:cNvPr id="0" name=""/>
        <dsp:cNvSpPr/>
      </dsp:nvSpPr>
      <dsp:spPr>
        <a:xfrm>
          <a:off x="2495375" y="3105225"/>
          <a:ext cx="1511718" cy="6046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/>
            <a:t>• Otros stakeholders: medio ambiente, gobiernos, inversores, clientes.</a:t>
          </a:r>
        </a:p>
      </dsp:txBody>
      <dsp:txXfrm>
        <a:off x="2495375" y="3105225"/>
        <a:ext cx="1511718" cy="604687"/>
      </dsp:txXfrm>
    </dsp:sp>
    <dsp:sp modelId="{119DDEEE-4258-46D0-A8BB-83E44DEDFB99}">
      <dsp:nvSpPr>
        <dsp:cNvPr id="0" name=""/>
        <dsp:cNvSpPr/>
      </dsp:nvSpPr>
      <dsp:spPr>
        <a:xfrm>
          <a:off x="2022963" y="4087842"/>
          <a:ext cx="680273" cy="680273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34E4B58-439E-4D4F-9DA8-FD353357B878}">
      <dsp:nvSpPr>
        <dsp:cNvPr id="0" name=""/>
        <dsp:cNvSpPr/>
      </dsp:nvSpPr>
      <dsp:spPr>
        <a:xfrm>
          <a:off x="1607241" y="5024172"/>
          <a:ext cx="1511718" cy="6046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/>
            <a:t>• Impactos éticos: consumo energético, privacidad, brecha digital.</a:t>
          </a:r>
        </a:p>
      </dsp:txBody>
      <dsp:txXfrm>
        <a:off x="1607241" y="5024172"/>
        <a:ext cx="1511718" cy="60468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22642D3-BF00-425A-BE57-8829B3ED5703}">
      <dsp:nvSpPr>
        <dsp:cNvPr id="0" name=""/>
        <dsp:cNvSpPr/>
      </dsp:nvSpPr>
      <dsp:spPr>
        <a:xfrm>
          <a:off x="0" y="717"/>
          <a:ext cx="4726201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896D8FE-3F4E-4776-B47E-81B6A8AE2E75}">
      <dsp:nvSpPr>
        <dsp:cNvPr id="0" name=""/>
        <dsp:cNvSpPr/>
      </dsp:nvSpPr>
      <dsp:spPr>
        <a:xfrm>
          <a:off x="0" y="717"/>
          <a:ext cx="4726201" cy="83962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• 'Presión educativa': necesidad de formar e informar a los usuarios.</a:t>
          </a:r>
        </a:p>
      </dsp:txBody>
      <dsp:txXfrm>
        <a:off x="0" y="717"/>
        <a:ext cx="4726201" cy="839624"/>
      </dsp:txXfrm>
    </dsp:sp>
    <dsp:sp modelId="{3AD37471-4CF5-443F-BE5D-3EBCEDCE015F}">
      <dsp:nvSpPr>
        <dsp:cNvPr id="0" name=""/>
        <dsp:cNvSpPr/>
      </dsp:nvSpPr>
      <dsp:spPr>
        <a:xfrm>
          <a:off x="0" y="840342"/>
          <a:ext cx="4726201" cy="0"/>
        </a:xfrm>
        <a:prstGeom prst="line">
          <a:avLst/>
        </a:prstGeom>
        <a:solidFill>
          <a:schemeClr val="accent2">
            <a:hueOff val="780253"/>
            <a:satOff val="-973"/>
            <a:lumOff val="229"/>
            <a:alphaOff val="0"/>
          </a:schemeClr>
        </a:solidFill>
        <a:ln w="25400" cap="flat" cmpd="sng" algn="ctr">
          <a:solidFill>
            <a:schemeClr val="accent2">
              <a:hueOff val="780253"/>
              <a:satOff val="-973"/>
              <a:lumOff val="22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98CD6D9-10F2-4833-B889-2E8EB985D5CF}">
      <dsp:nvSpPr>
        <dsp:cNvPr id="0" name=""/>
        <dsp:cNvSpPr/>
      </dsp:nvSpPr>
      <dsp:spPr>
        <a:xfrm>
          <a:off x="0" y="840342"/>
          <a:ext cx="4726201" cy="83962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• Generación Cloud: valora más el acceso que la propiedad.</a:t>
          </a:r>
        </a:p>
      </dsp:txBody>
      <dsp:txXfrm>
        <a:off x="0" y="840342"/>
        <a:ext cx="4726201" cy="839624"/>
      </dsp:txXfrm>
    </dsp:sp>
    <dsp:sp modelId="{14E7D4C4-7D38-4F0A-88FE-C5871EC1BCA1}">
      <dsp:nvSpPr>
        <dsp:cNvPr id="0" name=""/>
        <dsp:cNvSpPr/>
      </dsp:nvSpPr>
      <dsp:spPr>
        <a:xfrm>
          <a:off x="0" y="1679967"/>
          <a:ext cx="4726201" cy="0"/>
        </a:xfrm>
        <a:prstGeom prst="line">
          <a:avLst/>
        </a:prstGeom>
        <a:solidFill>
          <a:schemeClr val="accent2">
            <a:hueOff val="1560506"/>
            <a:satOff val="-1946"/>
            <a:lumOff val="458"/>
            <a:alphaOff val="0"/>
          </a:schemeClr>
        </a:solidFill>
        <a:ln w="25400" cap="flat" cmpd="sng" algn="ctr">
          <a:solidFill>
            <a:schemeClr val="accent2">
              <a:hueOff val="1560506"/>
              <a:satOff val="-1946"/>
              <a:lumOff val="45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9CF49D8-D73C-4586-8DF4-E2898F75B004}">
      <dsp:nvSpPr>
        <dsp:cNvPr id="0" name=""/>
        <dsp:cNvSpPr/>
      </dsp:nvSpPr>
      <dsp:spPr>
        <a:xfrm>
          <a:off x="0" y="1679967"/>
          <a:ext cx="4726201" cy="83962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• Virtudes epistémicas del usuario:</a:t>
          </a:r>
        </a:p>
      </dsp:txBody>
      <dsp:txXfrm>
        <a:off x="0" y="1679967"/>
        <a:ext cx="4726201" cy="839624"/>
      </dsp:txXfrm>
    </dsp:sp>
    <dsp:sp modelId="{BA0A0CAE-9984-4D0A-92AE-300C1161C5F2}">
      <dsp:nvSpPr>
        <dsp:cNvPr id="0" name=""/>
        <dsp:cNvSpPr/>
      </dsp:nvSpPr>
      <dsp:spPr>
        <a:xfrm>
          <a:off x="0" y="2519592"/>
          <a:ext cx="4726201" cy="0"/>
        </a:xfrm>
        <a:prstGeom prst="line">
          <a:avLst/>
        </a:prstGeom>
        <a:solidFill>
          <a:schemeClr val="accent2">
            <a:hueOff val="2340759"/>
            <a:satOff val="-2919"/>
            <a:lumOff val="686"/>
            <a:alphaOff val="0"/>
          </a:schemeClr>
        </a:solidFill>
        <a:ln w="25400" cap="flat" cmpd="sng" algn="ctr">
          <a:solidFill>
            <a:schemeClr val="accent2">
              <a:hueOff val="2340759"/>
              <a:satOff val="-2919"/>
              <a:lumOff val="68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7D604B7-7323-42CE-9EAE-8A25B113848D}">
      <dsp:nvSpPr>
        <dsp:cNvPr id="0" name=""/>
        <dsp:cNvSpPr/>
      </dsp:nvSpPr>
      <dsp:spPr>
        <a:xfrm>
          <a:off x="0" y="2519592"/>
          <a:ext cx="4726201" cy="83962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- Imparcialidad intelectual</a:t>
          </a:r>
        </a:p>
      </dsp:txBody>
      <dsp:txXfrm>
        <a:off x="0" y="2519592"/>
        <a:ext cx="4726201" cy="839624"/>
      </dsp:txXfrm>
    </dsp:sp>
    <dsp:sp modelId="{5E8A8012-81E0-44BA-AFFF-01592CD9FD68}">
      <dsp:nvSpPr>
        <dsp:cNvPr id="0" name=""/>
        <dsp:cNvSpPr/>
      </dsp:nvSpPr>
      <dsp:spPr>
        <a:xfrm>
          <a:off x="0" y="3359216"/>
          <a:ext cx="4726201" cy="0"/>
        </a:xfrm>
        <a:prstGeom prst="line">
          <a:avLst/>
        </a:prstGeom>
        <a:solidFill>
          <a:schemeClr val="accent2">
            <a:hueOff val="3121013"/>
            <a:satOff val="-3893"/>
            <a:lumOff val="915"/>
            <a:alphaOff val="0"/>
          </a:schemeClr>
        </a:solidFill>
        <a:ln w="25400" cap="flat" cmpd="sng" algn="ctr">
          <a:solidFill>
            <a:schemeClr val="accent2">
              <a:hueOff val="3121013"/>
              <a:satOff val="-3893"/>
              <a:lumOff val="91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ECA8ACC-1DBF-478C-9882-2ACB5E17069F}">
      <dsp:nvSpPr>
        <dsp:cNvPr id="0" name=""/>
        <dsp:cNvSpPr/>
      </dsp:nvSpPr>
      <dsp:spPr>
        <a:xfrm>
          <a:off x="0" y="3359216"/>
          <a:ext cx="4726201" cy="83962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- Sobriedad intelectual</a:t>
          </a:r>
        </a:p>
      </dsp:txBody>
      <dsp:txXfrm>
        <a:off x="0" y="3359216"/>
        <a:ext cx="4726201" cy="839624"/>
      </dsp:txXfrm>
    </dsp:sp>
    <dsp:sp modelId="{5F86CAE9-A772-4ADF-813D-7FCC854B54AD}">
      <dsp:nvSpPr>
        <dsp:cNvPr id="0" name=""/>
        <dsp:cNvSpPr/>
      </dsp:nvSpPr>
      <dsp:spPr>
        <a:xfrm>
          <a:off x="0" y="4198841"/>
          <a:ext cx="4726201" cy="0"/>
        </a:xfrm>
        <a:prstGeom prst="line">
          <a:avLst/>
        </a:prstGeom>
        <a:solidFill>
          <a:schemeClr val="accent2">
            <a:hueOff val="3901266"/>
            <a:satOff val="-4866"/>
            <a:lumOff val="1144"/>
            <a:alphaOff val="0"/>
          </a:schemeClr>
        </a:solidFill>
        <a:ln w="25400" cap="flat" cmpd="sng" algn="ctr">
          <a:solidFill>
            <a:schemeClr val="accent2">
              <a:hueOff val="3901266"/>
              <a:satOff val="-4866"/>
              <a:lumOff val="114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4C2B531-D164-413A-8112-39325A2D81BD}">
      <dsp:nvSpPr>
        <dsp:cNvPr id="0" name=""/>
        <dsp:cNvSpPr/>
      </dsp:nvSpPr>
      <dsp:spPr>
        <a:xfrm>
          <a:off x="0" y="4198841"/>
          <a:ext cx="4726201" cy="83962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- Coraje intelectual</a:t>
          </a:r>
        </a:p>
      </dsp:txBody>
      <dsp:txXfrm>
        <a:off x="0" y="4198841"/>
        <a:ext cx="4726201" cy="839624"/>
      </dsp:txXfrm>
    </dsp:sp>
    <dsp:sp modelId="{635814B1-5139-4BBE-A4F4-2BAA09FDBF5B}">
      <dsp:nvSpPr>
        <dsp:cNvPr id="0" name=""/>
        <dsp:cNvSpPr/>
      </dsp:nvSpPr>
      <dsp:spPr>
        <a:xfrm>
          <a:off x="0" y="5038466"/>
          <a:ext cx="4726201" cy="0"/>
        </a:xfrm>
        <a:prstGeom prst="line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accent2">
              <a:hueOff val="4681519"/>
              <a:satOff val="-5839"/>
              <a:lumOff val="137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C924754-5EA6-49F5-9487-61EA002FCBF4}">
      <dsp:nvSpPr>
        <dsp:cNvPr id="0" name=""/>
        <dsp:cNvSpPr/>
      </dsp:nvSpPr>
      <dsp:spPr>
        <a:xfrm>
          <a:off x="0" y="5038466"/>
          <a:ext cx="4726201" cy="83962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• Concepto clave: 'Interlucency' – comunicación ética y comprensible.</a:t>
          </a:r>
        </a:p>
      </dsp:txBody>
      <dsp:txXfrm>
        <a:off x="0" y="5038466"/>
        <a:ext cx="4726201" cy="83962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FC23FE5-B882-4C8F-8288-6FABBFC79831}">
      <dsp:nvSpPr>
        <dsp:cNvPr id="0" name=""/>
        <dsp:cNvSpPr/>
      </dsp:nvSpPr>
      <dsp:spPr>
        <a:xfrm>
          <a:off x="0" y="717"/>
          <a:ext cx="4726201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421071C-FAA0-4A25-92DF-EA1E80E24088}">
      <dsp:nvSpPr>
        <dsp:cNvPr id="0" name=""/>
        <dsp:cNvSpPr/>
      </dsp:nvSpPr>
      <dsp:spPr>
        <a:xfrm>
          <a:off x="0" y="717"/>
          <a:ext cx="4726201" cy="83962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• Principio liberal: mínima intervención estatal.</a:t>
          </a:r>
        </a:p>
      </dsp:txBody>
      <dsp:txXfrm>
        <a:off x="0" y="717"/>
        <a:ext cx="4726201" cy="839624"/>
      </dsp:txXfrm>
    </dsp:sp>
    <dsp:sp modelId="{AAEAE742-1129-4FF3-94D7-204B6A71C249}">
      <dsp:nvSpPr>
        <dsp:cNvPr id="0" name=""/>
        <dsp:cNvSpPr/>
      </dsp:nvSpPr>
      <dsp:spPr>
        <a:xfrm>
          <a:off x="0" y="840342"/>
          <a:ext cx="4726201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BCAF03D-1E3C-4C82-9FC3-0A2525AC915B}">
      <dsp:nvSpPr>
        <dsp:cNvPr id="0" name=""/>
        <dsp:cNvSpPr/>
      </dsp:nvSpPr>
      <dsp:spPr>
        <a:xfrm>
          <a:off x="0" y="840342"/>
          <a:ext cx="4726201" cy="83962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• Regulación diferenciada:</a:t>
          </a:r>
        </a:p>
      </dsp:txBody>
      <dsp:txXfrm>
        <a:off x="0" y="840342"/>
        <a:ext cx="4726201" cy="839624"/>
      </dsp:txXfrm>
    </dsp:sp>
    <dsp:sp modelId="{324B18A2-528F-4CCD-8F5A-5BAA52706C3E}">
      <dsp:nvSpPr>
        <dsp:cNvPr id="0" name=""/>
        <dsp:cNvSpPr/>
      </dsp:nvSpPr>
      <dsp:spPr>
        <a:xfrm>
          <a:off x="0" y="1679967"/>
          <a:ext cx="4726201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CDD8200-B9D6-491D-AE6A-1507636198B8}">
      <dsp:nvSpPr>
        <dsp:cNvPr id="0" name=""/>
        <dsp:cNvSpPr/>
      </dsp:nvSpPr>
      <dsp:spPr>
        <a:xfrm>
          <a:off x="0" y="1679967"/>
          <a:ext cx="4726201" cy="83962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- Baja presión: hosting y service providers.</a:t>
          </a:r>
        </a:p>
      </dsp:txBody>
      <dsp:txXfrm>
        <a:off x="0" y="1679967"/>
        <a:ext cx="4726201" cy="839624"/>
      </dsp:txXfrm>
    </dsp:sp>
    <dsp:sp modelId="{175A1EC2-5D8B-45BF-9268-6C1468E25884}">
      <dsp:nvSpPr>
        <dsp:cNvPr id="0" name=""/>
        <dsp:cNvSpPr/>
      </dsp:nvSpPr>
      <dsp:spPr>
        <a:xfrm>
          <a:off x="0" y="2519592"/>
          <a:ext cx="4726201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107A20C-150C-4A48-94D2-A9754202E537}">
      <dsp:nvSpPr>
        <dsp:cNvPr id="0" name=""/>
        <dsp:cNvSpPr/>
      </dsp:nvSpPr>
      <dsp:spPr>
        <a:xfrm>
          <a:off x="0" y="2519592"/>
          <a:ext cx="4726201" cy="83962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- Alta presión: business clouders (bancos, hospitales, abogados).</a:t>
          </a:r>
        </a:p>
      </dsp:txBody>
      <dsp:txXfrm>
        <a:off x="0" y="2519592"/>
        <a:ext cx="4726201" cy="839624"/>
      </dsp:txXfrm>
    </dsp:sp>
    <dsp:sp modelId="{73D5D415-37A3-4C98-A8DB-BECEF7BA385F}">
      <dsp:nvSpPr>
        <dsp:cNvPr id="0" name=""/>
        <dsp:cNvSpPr/>
      </dsp:nvSpPr>
      <dsp:spPr>
        <a:xfrm>
          <a:off x="0" y="3359216"/>
          <a:ext cx="4726201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8945085-FBAE-471C-AA46-D33F6A39F5D7}">
      <dsp:nvSpPr>
        <dsp:cNvPr id="0" name=""/>
        <dsp:cNvSpPr/>
      </dsp:nvSpPr>
      <dsp:spPr>
        <a:xfrm>
          <a:off x="0" y="3359216"/>
          <a:ext cx="4726201" cy="83962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• Riesgos éticos:</a:t>
          </a:r>
        </a:p>
      </dsp:txBody>
      <dsp:txXfrm>
        <a:off x="0" y="3359216"/>
        <a:ext cx="4726201" cy="839624"/>
      </dsp:txXfrm>
    </dsp:sp>
    <dsp:sp modelId="{0F8D847A-022C-4B1E-9379-E63A4A5B581A}">
      <dsp:nvSpPr>
        <dsp:cNvPr id="0" name=""/>
        <dsp:cNvSpPr/>
      </dsp:nvSpPr>
      <dsp:spPr>
        <a:xfrm>
          <a:off x="0" y="4198841"/>
          <a:ext cx="4726201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A88EE84-6D60-4B51-B8D0-1709AE206DBB}">
      <dsp:nvSpPr>
        <dsp:cNvPr id="0" name=""/>
        <dsp:cNvSpPr/>
      </dsp:nvSpPr>
      <dsp:spPr>
        <a:xfrm>
          <a:off x="0" y="4198841"/>
          <a:ext cx="4726201" cy="83962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- Ciberataques, transferencias internacionales, accesos gubernamentales.</a:t>
          </a:r>
        </a:p>
      </dsp:txBody>
      <dsp:txXfrm>
        <a:off x="0" y="4198841"/>
        <a:ext cx="4726201" cy="839624"/>
      </dsp:txXfrm>
    </dsp:sp>
    <dsp:sp modelId="{75DD3924-7194-470D-AF7E-01D7049A1AF0}">
      <dsp:nvSpPr>
        <dsp:cNvPr id="0" name=""/>
        <dsp:cNvSpPr/>
      </dsp:nvSpPr>
      <dsp:spPr>
        <a:xfrm>
          <a:off x="0" y="5038466"/>
          <a:ext cx="4726201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D18C97A-2904-4642-900F-60B1834E8E3C}">
      <dsp:nvSpPr>
        <dsp:cNvPr id="0" name=""/>
        <dsp:cNvSpPr/>
      </dsp:nvSpPr>
      <dsp:spPr>
        <a:xfrm>
          <a:off x="0" y="5038466"/>
          <a:ext cx="4726201" cy="83962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• Profesiones sensibles no deberían almacenar datos confidenciales en la nube.</a:t>
          </a:r>
        </a:p>
      </dsp:txBody>
      <dsp:txXfrm>
        <a:off x="0" y="5038466"/>
        <a:ext cx="4726201" cy="83962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5CD0992-DF8C-453F-9390-4B31B4AF4271}">
      <dsp:nvSpPr>
        <dsp:cNvPr id="0" name=""/>
        <dsp:cNvSpPr/>
      </dsp:nvSpPr>
      <dsp:spPr>
        <a:xfrm>
          <a:off x="0" y="717"/>
          <a:ext cx="4726201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A5EE2E1-C3D4-4080-83CD-1293EC5A28A9}">
      <dsp:nvSpPr>
        <dsp:cNvPr id="0" name=""/>
        <dsp:cNvSpPr/>
      </dsp:nvSpPr>
      <dsp:spPr>
        <a:xfrm>
          <a:off x="0" y="717"/>
          <a:ext cx="4726201" cy="117547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• La nube ofrece grandes beneficios pero plantea retos éticos complejos.</a:t>
          </a:r>
        </a:p>
      </dsp:txBody>
      <dsp:txXfrm>
        <a:off x="0" y="717"/>
        <a:ext cx="4726201" cy="1175474"/>
      </dsp:txXfrm>
    </dsp:sp>
    <dsp:sp modelId="{4433300A-7EB1-46C1-8BBE-C1763E3E1F64}">
      <dsp:nvSpPr>
        <dsp:cNvPr id="0" name=""/>
        <dsp:cNvSpPr/>
      </dsp:nvSpPr>
      <dsp:spPr>
        <a:xfrm>
          <a:off x="0" y="1176192"/>
          <a:ext cx="4726201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CE2C664-AC1D-42D6-B021-4CB31E43999C}">
      <dsp:nvSpPr>
        <dsp:cNvPr id="0" name=""/>
        <dsp:cNvSpPr/>
      </dsp:nvSpPr>
      <dsp:spPr>
        <a:xfrm>
          <a:off x="0" y="1176192"/>
          <a:ext cx="4726201" cy="117547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• Se requieren responsabilidad, educación e interlucencia.</a:t>
          </a:r>
        </a:p>
      </dsp:txBody>
      <dsp:txXfrm>
        <a:off x="0" y="1176192"/>
        <a:ext cx="4726201" cy="1175474"/>
      </dsp:txXfrm>
    </dsp:sp>
    <dsp:sp modelId="{F070B881-7C44-4A2B-8E2A-02F570EFC6F1}">
      <dsp:nvSpPr>
        <dsp:cNvPr id="0" name=""/>
        <dsp:cNvSpPr/>
      </dsp:nvSpPr>
      <dsp:spPr>
        <a:xfrm>
          <a:off x="0" y="2351667"/>
          <a:ext cx="4726201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BFEF92C-7201-4D57-93D0-C94F1FC342AF}">
      <dsp:nvSpPr>
        <dsp:cNvPr id="0" name=""/>
        <dsp:cNvSpPr/>
      </dsp:nvSpPr>
      <dsp:spPr>
        <a:xfrm>
          <a:off x="0" y="2351667"/>
          <a:ext cx="4726201" cy="117547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• La regulación debe enfocarse en efectos, no en medios (neutralidad tecnológica).</a:t>
          </a:r>
        </a:p>
      </dsp:txBody>
      <dsp:txXfrm>
        <a:off x="0" y="2351667"/>
        <a:ext cx="4726201" cy="1175474"/>
      </dsp:txXfrm>
    </dsp:sp>
    <dsp:sp modelId="{8C1CDAB7-17A4-4D9C-BC82-EF1BD1D50E7A}">
      <dsp:nvSpPr>
        <dsp:cNvPr id="0" name=""/>
        <dsp:cNvSpPr/>
      </dsp:nvSpPr>
      <dsp:spPr>
        <a:xfrm>
          <a:off x="0" y="3527141"/>
          <a:ext cx="4726201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53CDB2C-6074-41DF-9282-70E20BFE2930}">
      <dsp:nvSpPr>
        <dsp:cNvPr id="0" name=""/>
        <dsp:cNvSpPr/>
      </dsp:nvSpPr>
      <dsp:spPr>
        <a:xfrm>
          <a:off x="0" y="3527141"/>
          <a:ext cx="4726201" cy="117547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• El artículo inaugura la ética del cloud computing en los negocios.</a:t>
          </a:r>
        </a:p>
      </dsp:txBody>
      <dsp:txXfrm>
        <a:off x="0" y="3527141"/>
        <a:ext cx="4726201" cy="1175474"/>
      </dsp:txXfrm>
    </dsp:sp>
    <dsp:sp modelId="{28EA5F60-6A8F-4E3A-8AC9-14122FE5823E}">
      <dsp:nvSpPr>
        <dsp:cNvPr id="0" name=""/>
        <dsp:cNvSpPr/>
      </dsp:nvSpPr>
      <dsp:spPr>
        <a:xfrm>
          <a:off x="0" y="4702616"/>
          <a:ext cx="4726201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2D84375-A8D5-4326-A0D6-2084E37FF37A}">
      <dsp:nvSpPr>
        <dsp:cNvPr id="0" name=""/>
        <dsp:cNvSpPr/>
      </dsp:nvSpPr>
      <dsp:spPr>
        <a:xfrm>
          <a:off x="0" y="4702616"/>
          <a:ext cx="4726201" cy="117547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• Futuro: equilibrar innovación, confianza y comprensión social.</a:t>
          </a:r>
        </a:p>
      </dsp:txBody>
      <dsp:txXfrm>
        <a:off x="0" y="4702616"/>
        <a:ext cx="4726201" cy="117547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LabelList">
  <dgm:title val="Icon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2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50"/>
          <dgm:constr type="h" for="des" forName="compNode" op="equ"/>
          <dgm:constr type="h" for="des" forName="textRect" op="equ"/>
        </dgm:constrLst>
      </dgm:if>
      <dgm:if name="Name5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6"/>
          <dgm:constr type="h" for="des" forName="compNode" op="equ"/>
          <dgm:constr type="h" for="des" forName="textRect" op="equ"/>
        </dgm:constrLst>
      </dgm:if>
      <dgm:else name="Name6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7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4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h" for="ch" forName="spaceRect" refType="h" fact="0.15"/>
          <dgm:constr type="w" for="ch" forName="spaceRect" refType="w"/>
          <dgm:constr type="l" for="ch" forName="spaceRect"/>
          <dgm:constr type="t" for="ch" forName="spaceRect" refType="b" refFor="ch" refForName="icon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8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Nubes geométricas blancas en un cielo azul">
            <a:extLst>
              <a:ext uri="{FF2B5EF4-FFF2-40B4-BE49-F238E27FC236}">
                <a16:creationId xmlns:a16="http://schemas.microsoft.com/office/drawing/2014/main" id="{A66102DE-5782-3151-ABF7-EB9C9E6FDD5A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427" b="1"/>
          <a:stretch>
            <a:fillRect/>
          </a:stretch>
        </p:blipFill>
        <p:spPr>
          <a:xfrm>
            <a:off x="20" y="-7619"/>
            <a:ext cx="9143979" cy="6887364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4D60F200-5EB0-B223-2439-C96C67F0FE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2539219" y="271092"/>
            <a:ext cx="4065561" cy="9144000"/>
          </a:xfrm>
          <a:prstGeom prst="rect">
            <a:avLst/>
          </a:prstGeom>
          <a:gradFill flip="none" rotWithShape="1">
            <a:gsLst>
              <a:gs pos="17000">
                <a:srgbClr val="000000">
                  <a:alpha val="59000"/>
                </a:srgbClr>
              </a:gs>
              <a:gs pos="100000">
                <a:srgbClr val="000000">
                  <a:alpha val="0"/>
                </a:srgbClr>
              </a:gs>
            </a:gsLst>
            <a:lin ang="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92CB243-67C5-E304-31A0-4D7D607BAF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714594" y="623125"/>
            <a:ext cx="3067943" cy="1806455"/>
          </a:xfrm>
          <a:prstGeom prst="rect">
            <a:avLst/>
          </a:prstGeom>
          <a:gradFill flip="none" rotWithShape="1">
            <a:gsLst>
              <a:gs pos="0">
                <a:schemeClr val="accent2"/>
              </a:gs>
              <a:gs pos="51000">
                <a:schemeClr val="accent2">
                  <a:alpha val="0"/>
                </a:schemeClr>
              </a:gs>
            </a:gsLst>
            <a:path path="circle">
              <a:fillToRect r="100000" b="100000"/>
            </a:path>
            <a:tileRect l="-100000" t="-100000"/>
          </a:gra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11A95761-C93E-94BF-087D-D2A823789E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-7794" y="4172881"/>
            <a:ext cx="5366057" cy="2702991"/>
          </a:xfrm>
          <a:prstGeom prst="rect">
            <a:avLst/>
          </a:prstGeom>
          <a:gradFill flip="none" rotWithShape="1">
            <a:gsLst>
              <a:gs pos="0">
                <a:schemeClr val="accent5"/>
              </a:gs>
              <a:gs pos="52000">
                <a:schemeClr val="accent2">
                  <a:alpha val="0"/>
                </a:schemeClr>
              </a:gs>
            </a:gsLst>
            <a:lin ang="4200000" scaled="0"/>
            <a:tileRect/>
          </a:gra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4271" y="1936866"/>
            <a:ext cx="3636783" cy="2839273"/>
          </a:xfrm>
        </p:spPr>
        <p:txBody>
          <a:bodyPr>
            <a:normAutofit/>
          </a:bodyPr>
          <a:lstStyle/>
          <a:p>
            <a:pPr algn="l"/>
            <a:r>
              <a:rPr lang="es-CO" sz="3100">
                <a:solidFill>
                  <a:srgbClr val="FFFFFF"/>
                </a:solidFill>
              </a:rPr>
              <a:t>La Ética del Cloud Computing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4271" y="4873600"/>
            <a:ext cx="3636783" cy="1183602"/>
          </a:xfrm>
        </p:spPr>
        <p:txBody>
          <a:bodyPr>
            <a:normAutofit/>
          </a:bodyPr>
          <a:lstStyle/>
          <a:p>
            <a:pPr algn="l"/>
            <a:r>
              <a:rPr lang="es-ES" sz="1700" dirty="0">
                <a:solidFill>
                  <a:srgbClr val="FFFFFF"/>
                </a:solidFill>
              </a:rPr>
              <a:t>Basado en el artículo de </a:t>
            </a:r>
            <a:r>
              <a:rPr lang="es-ES" sz="1700" dirty="0" err="1">
                <a:solidFill>
                  <a:srgbClr val="FFFFFF"/>
                </a:solidFill>
              </a:rPr>
              <a:t>Boudewijn</a:t>
            </a:r>
            <a:r>
              <a:rPr lang="es-ES" sz="1700" dirty="0">
                <a:solidFill>
                  <a:srgbClr val="FFFFFF"/>
                </a:solidFill>
              </a:rPr>
              <a:t> de </a:t>
            </a:r>
            <a:r>
              <a:rPr lang="es-ES" sz="1700" dirty="0" err="1">
                <a:solidFill>
                  <a:srgbClr val="FFFFFF"/>
                </a:solidFill>
              </a:rPr>
              <a:t>Bruin</a:t>
            </a:r>
            <a:r>
              <a:rPr lang="es-ES" sz="1700" dirty="0">
                <a:solidFill>
                  <a:srgbClr val="FFFFFF"/>
                </a:solidFill>
              </a:rPr>
              <a:t> y Luciano </a:t>
            </a:r>
            <a:r>
              <a:rPr lang="es-ES" sz="1700" dirty="0" err="1">
                <a:solidFill>
                  <a:srgbClr val="FFFFFF"/>
                </a:solidFill>
              </a:rPr>
              <a:t>Floridi</a:t>
            </a:r>
            <a:endParaRPr lang="es-ES" sz="1700" dirty="0">
              <a:solidFill>
                <a:srgbClr val="FFFFFF"/>
              </a:solidFill>
            </a:endParaRPr>
          </a:p>
          <a:p>
            <a:pPr algn="l"/>
            <a:r>
              <a:rPr lang="es-ES" sz="1700" dirty="0">
                <a:solidFill>
                  <a:srgbClr val="FFFFFF"/>
                </a:solidFill>
              </a:rPr>
              <a:t>Presentación por Juan José Rodríguez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6E63D1A5-FD49-4756-F62E-786C34E631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405052" y="-7619"/>
            <a:ext cx="746740" cy="6918113"/>
          </a:xfrm>
          <a:prstGeom prst="rect">
            <a:avLst/>
          </a:prstGeom>
          <a:gradFill flip="none" rotWithShape="1">
            <a:gsLst>
              <a:gs pos="0">
                <a:schemeClr val="accent5">
                  <a:alpha val="68000"/>
                </a:schemeClr>
              </a:gs>
              <a:gs pos="37000">
                <a:schemeClr val="accent5">
                  <a:alpha val="0"/>
                </a:schemeClr>
              </a:gs>
            </a:gsLst>
            <a:lin ang="102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4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17908" y="741391"/>
            <a:ext cx="3368866" cy="1616203"/>
          </a:xfrm>
        </p:spPr>
        <p:txBody>
          <a:bodyPr anchor="b">
            <a:normAutofit/>
          </a:bodyPr>
          <a:lstStyle/>
          <a:p>
            <a:r>
              <a:rPr lang="es-CO" sz="2800"/>
              <a:t>1. Introducción y contexto</a:t>
            </a:r>
          </a:p>
        </p:txBody>
      </p:sp>
      <p:pic>
        <p:nvPicPr>
          <p:cNvPr id="5" name="Picture 4" descr="Unidad de disco duro con forma de nube con cables">
            <a:extLst>
              <a:ext uri="{FF2B5EF4-FFF2-40B4-BE49-F238E27FC236}">
                <a16:creationId xmlns:a16="http://schemas.microsoft.com/office/drawing/2014/main" id="{D8BDCDCA-B8A8-9B5E-6A68-0A25C62E949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4641" r="37193" b="1"/>
          <a:stretch>
            <a:fillRect/>
          </a:stretch>
        </p:blipFill>
        <p:spPr>
          <a:xfrm>
            <a:off x="20" y="10"/>
            <a:ext cx="4571980" cy="6857990"/>
          </a:xfrm>
          <a:prstGeom prst="rect">
            <a:avLst/>
          </a:prstGeom>
        </p:spPr>
      </p:pic>
      <p:grpSp>
        <p:nvGrpSpPr>
          <p:cNvPr id="9" name="Group 8">
            <a:extLst>
              <a:ext uri="{FF2B5EF4-FFF2-40B4-BE49-F238E27FC236}">
                <a16:creationId xmlns:a16="http://schemas.microsoft.com/office/drawing/2014/main" id="{5EFBDE31-BB3E-6CFC-23CD-B5976DA384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92521" cy="6858000"/>
            <a:chOff x="12068638" y="0"/>
            <a:chExt cx="123362" cy="6858000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180A60EC-72BB-121F-556A-E2837FD99A8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2068638" y="0"/>
              <a:ext cx="123362" cy="6858000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100000">
                  <a:schemeClr val="accent5"/>
                </a:gs>
              </a:gsLst>
              <a:lin ang="18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F91A2FAE-D41C-FF5D-B0A0-7808248EDC9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2068638" y="4139706"/>
              <a:ext cx="123362" cy="2718294"/>
            </a:xfrm>
            <a:prstGeom prst="rect">
              <a:avLst/>
            </a:prstGeom>
            <a:gradFill>
              <a:gsLst>
                <a:gs pos="19000">
                  <a:schemeClr val="accent5">
                    <a:alpha val="0"/>
                  </a:schemeClr>
                </a:gs>
                <a:gs pos="100000">
                  <a:schemeClr val="accent5">
                    <a:lumMod val="60000"/>
                    <a:lumOff val="40000"/>
                  </a:schemeClr>
                </a:gs>
              </a:gsLst>
              <a:lin ang="6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7908" y="2533476"/>
            <a:ext cx="3368865" cy="3447832"/>
          </a:xfrm>
        </p:spPr>
        <p:txBody>
          <a:bodyPr anchor="t">
            <a:normAutofit/>
          </a:bodyPr>
          <a:lstStyle/>
          <a:p>
            <a:pPr>
              <a:lnSpc>
                <a:spcPct val="90000"/>
              </a:lnSpc>
            </a:pPr>
            <a:r>
              <a:rPr lang="es-ES" sz="1600"/>
              <a:t>• El cloud computing permite acceder a servicios informáticos bajo demanda.</a:t>
            </a:r>
          </a:p>
          <a:p>
            <a:pPr>
              <a:lnSpc>
                <a:spcPct val="90000"/>
              </a:lnSpc>
            </a:pPr>
            <a:r>
              <a:rPr lang="es-ES" sz="1600"/>
              <a:t>• Ha transformado modelos de negocio y gestión de datos.</a:t>
            </a:r>
          </a:p>
          <a:p>
            <a:pPr>
              <a:lnSpc>
                <a:spcPct val="90000"/>
              </a:lnSpc>
            </a:pPr>
            <a:r>
              <a:rPr lang="es-ES" sz="1600"/>
              <a:t>• Este artículo es el primer análisis ético empresarial sobre esta tecnología.</a:t>
            </a:r>
          </a:p>
          <a:p>
            <a:pPr>
              <a:lnSpc>
                <a:spcPct val="90000"/>
              </a:lnSpc>
            </a:pPr>
            <a:r>
              <a:rPr lang="es-ES" sz="1600"/>
              <a:t>• Dos preguntas centrales:</a:t>
            </a:r>
          </a:p>
          <a:p>
            <a:pPr>
              <a:lnSpc>
                <a:spcPct val="90000"/>
              </a:lnSpc>
            </a:pPr>
            <a:r>
              <a:rPr lang="es-ES" sz="1600"/>
              <a:t>   - ¿Qué responsabilidades éticas tienen los actores del ecosistema cloud?</a:t>
            </a:r>
          </a:p>
          <a:p>
            <a:pPr>
              <a:lnSpc>
                <a:spcPct val="90000"/>
              </a:lnSpc>
            </a:pPr>
            <a:r>
              <a:rPr lang="es-ES" sz="1600"/>
              <a:t>   - ¿Cuándo y cómo debe intervenir la regulación?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5" name="Rectangle 8">
            <a:extLst>
              <a:ext uri="{FF2B5EF4-FFF2-40B4-BE49-F238E27FC236}">
                <a16:creationId xmlns:a16="http://schemas.microsoft.com/office/drawing/2014/main" id="{0C541B88-1AE9-40C3-AFD5-967787C197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6" name="Rectangle 10">
            <a:extLst>
              <a:ext uri="{FF2B5EF4-FFF2-40B4-BE49-F238E27FC236}">
                <a16:creationId xmlns:a16="http://schemas.microsoft.com/office/drawing/2014/main" id="{E5F17139-31EE-46AC-B04F-DBBD852DD6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667947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195697"/>
            <a:ext cx="2400300" cy="4238118"/>
          </a:xfrm>
        </p:spPr>
        <p:txBody>
          <a:bodyPr>
            <a:normAutofit/>
          </a:bodyPr>
          <a:lstStyle/>
          <a:p>
            <a:r>
              <a:rPr lang="es-ES" sz="3700">
                <a:solidFill>
                  <a:schemeClr val="bg1"/>
                </a:solidFill>
              </a:rPr>
              <a:t>2. Actores y partes interesadas</a:t>
            </a:r>
          </a:p>
        </p:txBody>
      </p:sp>
      <p:grpSp>
        <p:nvGrpSpPr>
          <p:cNvPr id="37" name="Graphic 38">
            <a:extLst>
              <a:ext uri="{FF2B5EF4-FFF2-40B4-BE49-F238E27FC236}">
                <a16:creationId xmlns:a16="http://schemas.microsoft.com/office/drawing/2014/main" id="{7CF625D3-71A3-4F30-A096-8EF334E959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202912"/>
            <a:ext cx="1432689" cy="709660"/>
            <a:chOff x="2267504" y="2540250"/>
            <a:chExt cx="1990951" cy="739640"/>
          </a:xfrm>
          <a:solidFill>
            <a:schemeClr val="bg1"/>
          </a:solidFill>
        </p:grpSpPr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C6754E2F-F56E-4BA3-99DD-8EBF110E34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267504" y="2540250"/>
              <a:ext cx="1990951" cy="286230"/>
            </a:xfrm>
            <a:custGeom>
              <a:avLst/>
              <a:gdLst>
                <a:gd name="connsiteX0" fmla="*/ 1489414 w 1990951"/>
                <a:gd name="connsiteY0" fmla="*/ 286231 h 286230"/>
                <a:gd name="connsiteX1" fmla="*/ 1243712 w 1990951"/>
                <a:gd name="connsiteY1" fmla="*/ 40528 h 286230"/>
                <a:gd name="connsiteX2" fmla="*/ 995476 w 1990951"/>
                <a:gd name="connsiteY2" fmla="*/ 286231 h 286230"/>
                <a:gd name="connsiteX3" fmla="*/ 749773 w 1990951"/>
                <a:gd name="connsiteY3" fmla="*/ 40528 h 286230"/>
                <a:gd name="connsiteX4" fmla="*/ 504071 w 1990951"/>
                <a:gd name="connsiteY4" fmla="*/ 286231 h 286230"/>
                <a:gd name="connsiteX5" fmla="*/ 255835 w 1990951"/>
                <a:gd name="connsiteY5" fmla="*/ 40528 h 286230"/>
                <a:gd name="connsiteX6" fmla="*/ 20264 w 1990951"/>
                <a:gd name="connsiteY6" fmla="*/ 276099 h 286230"/>
                <a:gd name="connsiteX7" fmla="*/ 0 w 1990951"/>
                <a:gd name="connsiteY7" fmla="*/ 255835 h 286230"/>
                <a:gd name="connsiteX8" fmla="*/ 255835 w 1990951"/>
                <a:gd name="connsiteY8" fmla="*/ 0 h 286230"/>
                <a:gd name="connsiteX9" fmla="*/ 504071 w 1990951"/>
                <a:gd name="connsiteY9" fmla="*/ 245703 h 286230"/>
                <a:gd name="connsiteX10" fmla="*/ 749773 w 1990951"/>
                <a:gd name="connsiteY10" fmla="*/ 0 h 286230"/>
                <a:gd name="connsiteX11" fmla="*/ 995476 w 1990951"/>
                <a:gd name="connsiteY11" fmla="*/ 245703 h 286230"/>
                <a:gd name="connsiteX12" fmla="*/ 1243712 w 1990951"/>
                <a:gd name="connsiteY12" fmla="*/ 0 h 286230"/>
                <a:gd name="connsiteX13" fmla="*/ 1489414 w 1990951"/>
                <a:gd name="connsiteY13" fmla="*/ 245703 h 286230"/>
                <a:gd name="connsiteX14" fmla="*/ 1735117 w 1990951"/>
                <a:gd name="connsiteY14" fmla="*/ 0 h 286230"/>
                <a:gd name="connsiteX15" fmla="*/ 1990952 w 1990951"/>
                <a:gd name="connsiteY15" fmla="*/ 255835 h 286230"/>
                <a:gd name="connsiteX16" fmla="*/ 1973221 w 1990951"/>
                <a:gd name="connsiteY16" fmla="*/ 276099 h 286230"/>
                <a:gd name="connsiteX17" fmla="*/ 1735117 w 1990951"/>
                <a:gd name="connsiteY17" fmla="*/ 40528 h 2862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990951" h="286230">
                  <a:moveTo>
                    <a:pt x="1489414" y="286231"/>
                  </a:moveTo>
                  <a:lnTo>
                    <a:pt x="1243712" y="40528"/>
                  </a:lnTo>
                  <a:lnTo>
                    <a:pt x="995476" y="286231"/>
                  </a:lnTo>
                  <a:lnTo>
                    <a:pt x="749773" y="40528"/>
                  </a:lnTo>
                  <a:lnTo>
                    <a:pt x="504071" y="286231"/>
                  </a:lnTo>
                  <a:lnTo>
                    <a:pt x="255835" y="40528"/>
                  </a:lnTo>
                  <a:lnTo>
                    <a:pt x="20264" y="276099"/>
                  </a:lnTo>
                  <a:lnTo>
                    <a:pt x="0" y="255835"/>
                  </a:lnTo>
                  <a:lnTo>
                    <a:pt x="255835" y="0"/>
                  </a:lnTo>
                  <a:lnTo>
                    <a:pt x="504071" y="245703"/>
                  </a:lnTo>
                  <a:lnTo>
                    <a:pt x="749773" y="0"/>
                  </a:lnTo>
                  <a:lnTo>
                    <a:pt x="995476" y="245703"/>
                  </a:lnTo>
                  <a:lnTo>
                    <a:pt x="1243712" y="0"/>
                  </a:lnTo>
                  <a:lnTo>
                    <a:pt x="1489414" y="245703"/>
                  </a:lnTo>
                  <a:lnTo>
                    <a:pt x="1735117" y="0"/>
                  </a:lnTo>
                  <a:lnTo>
                    <a:pt x="1990952" y="255835"/>
                  </a:lnTo>
                  <a:lnTo>
                    <a:pt x="1973221" y="276099"/>
                  </a:lnTo>
                  <a:lnTo>
                    <a:pt x="1735117" y="40528"/>
                  </a:lnTo>
                  <a:close/>
                </a:path>
              </a:pathLst>
            </a:custGeom>
            <a:grpFill/>
            <a:ln w="2532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38" name="Freeform: Shape 14">
              <a:extLst>
                <a:ext uri="{FF2B5EF4-FFF2-40B4-BE49-F238E27FC236}">
                  <a16:creationId xmlns:a16="http://schemas.microsoft.com/office/drawing/2014/main" id="{24A69059-7C49-49C6-B071-F2A9B558E0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267504" y="2993660"/>
              <a:ext cx="1990951" cy="286230"/>
            </a:xfrm>
            <a:custGeom>
              <a:avLst/>
              <a:gdLst>
                <a:gd name="connsiteX0" fmla="*/ 1489414 w 1990951"/>
                <a:gd name="connsiteY0" fmla="*/ 286231 h 286230"/>
                <a:gd name="connsiteX1" fmla="*/ 1243712 w 1990951"/>
                <a:gd name="connsiteY1" fmla="*/ 40528 h 286230"/>
                <a:gd name="connsiteX2" fmla="*/ 995476 w 1990951"/>
                <a:gd name="connsiteY2" fmla="*/ 286231 h 286230"/>
                <a:gd name="connsiteX3" fmla="*/ 749773 w 1990951"/>
                <a:gd name="connsiteY3" fmla="*/ 40528 h 286230"/>
                <a:gd name="connsiteX4" fmla="*/ 504071 w 1990951"/>
                <a:gd name="connsiteY4" fmla="*/ 286231 h 286230"/>
                <a:gd name="connsiteX5" fmla="*/ 255835 w 1990951"/>
                <a:gd name="connsiteY5" fmla="*/ 40528 h 286230"/>
                <a:gd name="connsiteX6" fmla="*/ 20264 w 1990951"/>
                <a:gd name="connsiteY6" fmla="*/ 276099 h 286230"/>
                <a:gd name="connsiteX7" fmla="*/ 0 w 1990951"/>
                <a:gd name="connsiteY7" fmla="*/ 258368 h 286230"/>
                <a:gd name="connsiteX8" fmla="*/ 255835 w 1990951"/>
                <a:gd name="connsiteY8" fmla="*/ 0 h 286230"/>
                <a:gd name="connsiteX9" fmla="*/ 504071 w 1990951"/>
                <a:gd name="connsiteY9" fmla="*/ 248236 h 286230"/>
                <a:gd name="connsiteX10" fmla="*/ 749773 w 1990951"/>
                <a:gd name="connsiteY10" fmla="*/ 0 h 286230"/>
                <a:gd name="connsiteX11" fmla="*/ 995476 w 1990951"/>
                <a:gd name="connsiteY11" fmla="*/ 248236 h 286230"/>
                <a:gd name="connsiteX12" fmla="*/ 1243712 w 1990951"/>
                <a:gd name="connsiteY12" fmla="*/ 0 h 286230"/>
                <a:gd name="connsiteX13" fmla="*/ 1489414 w 1990951"/>
                <a:gd name="connsiteY13" fmla="*/ 248236 h 286230"/>
                <a:gd name="connsiteX14" fmla="*/ 1735117 w 1990951"/>
                <a:gd name="connsiteY14" fmla="*/ 0 h 286230"/>
                <a:gd name="connsiteX15" fmla="*/ 1990952 w 1990951"/>
                <a:gd name="connsiteY15" fmla="*/ 258368 h 286230"/>
                <a:gd name="connsiteX16" fmla="*/ 1973221 w 1990951"/>
                <a:gd name="connsiteY16" fmla="*/ 276099 h 286230"/>
                <a:gd name="connsiteX17" fmla="*/ 1735117 w 1990951"/>
                <a:gd name="connsiteY17" fmla="*/ 40528 h 2862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990951" h="286230">
                  <a:moveTo>
                    <a:pt x="1489414" y="286231"/>
                  </a:moveTo>
                  <a:lnTo>
                    <a:pt x="1243712" y="40528"/>
                  </a:lnTo>
                  <a:lnTo>
                    <a:pt x="995476" y="286231"/>
                  </a:lnTo>
                  <a:lnTo>
                    <a:pt x="749773" y="40528"/>
                  </a:lnTo>
                  <a:lnTo>
                    <a:pt x="504071" y="286231"/>
                  </a:lnTo>
                  <a:lnTo>
                    <a:pt x="255835" y="40528"/>
                  </a:lnTo>
                  <a:lnTo>
                    <a:pt x="20264" y="276099"/>
                  </a:lnTo>
                  <a:lnTo>
                    <a:pt x="0" y="258368"/>
                  </a:lnTo>
                  <a:lnTo>
                    <a:pt x="255835" y="0"/>
                  </a:lnTo>
                  <a:lnTo>
                    <a:pt x="504071" y="248236"/>
                  </a:lnTo>
                  <a:lnTo>
                    <a:pt x="749773" y="0"/>
                  </a:lnTo>
                  <a:lnTo>
                    <a:pt x="995476" y="248236"/>
                  </a:lnTo>
                  <a:lnTo>
                    <a:pt x="1243712" y="0"/>
                  </a:lnTo>
                  <a:lnTo>
                    <a:pt x="1489414" y="248236"/>
                  </a:lnTo>
                  <a:lnTo>
                    <a:pt x="1735117" y="0"/>
                  </a:lnTo>
                  <a:lnTo>
                    <a:pt x="1990952" y="258368"/>
                  </a:lnTo>
                  <a:lnTo>
                    <a:pt x="1973221" y="276099"/>
                  </a:lnTo>
                  <a:lnTo>
                    <a:pt x="1735117" y="40528"/>
                  </a:lnTo>
                  <a:close/>
                </a:path>
              </a:pathLst>
            </a:custGeom>
            <a:grpFill/>
            <a:ln w="2532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39" name="Oval 16">
            <a:extLst>
              <a:ext uri="{FF2B5EF4-FFF2-40B4-BE49-F238E27FC236}">
                <a16:creationId xmlns:a16="http://schemas.microsoft.com/office/drawing/2014/main" id="{89D16701-DA76-4F72-BB63-E2C3FFBDFE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695" y="4752208"/>
            <a:ext cx="273765" cy="365021"/>
          </a:xfrm>
          <a:prstGeom prst="ellipse">
            <a:avLst/>
          </a:prstGeom>
          <a:solidFill>
            <a:srgbClr val="FFFFFF"/>
          </a:solidFill>
          <a:ln w="28575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40" name="Oval 18">
            <a:extLst>
              <a:ext uri="{FF2B5EF4-FFF2-40B4-BE49-F238E27FC236}">
                <a16:creationId xmlns:a16="http://schemas.microsoft.com/office/drawing/2014/main" id="{1CC28BE1-9DC6-43FE-9582-39F091098D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695" y="4752208"/>
            <a:ext cx="273765" cy="365021"/>
          </a:xfrm>
          <a:prstGeom prst="ellipse">
            <a:avLst/>
          </a:prstGeom>
          <a:solidFill>
            <a:schemeClr val="accent6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grpSp>
        <p:nvGrpSpPr>
          <p:cNvPr id="21" name="Graphic 4">
            <a:extLst>
              <a:ext uri="{FF2B5EF4-FFF2-40B4-BE49-F238E27FC236}">
                <a16:creationId xmlns:a16="http://schemas.microsoft.com/office/drawing/2014/main" id="{AF9AF3F3-CE0C-4125-BDD7-346487FA0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3082214" y="5539935"/>
            <a:ext cx="731374" cy="975171"/>
            <a:chOff x="5829300" y="3162300"/>
            <a:chExt cx="532256" cy="532257"/>
          </a:xfrm>
          <a:solidFill>
            <a:schemeClr val="bg1"/>
          </a:solidFill>
        </p:grpSpPr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B31DFBFA-CF4D-4940-9086-26F83E5C6B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9208" y="3192208"/>
              <a:ext cx="112966" cy="112966"/>
            </a:xfrm>
            <a:custGeom>
              <a:avLst/>
              <a:gdLst>
                <a:gd name="connsiteX0" fmla="*/ 112967 w 112966"/>
                <a:gd name="connsiteY0" fmla="*/ 0 h 112966"/>
                <a:gd name="connsiteX1" fmla="*/ 0 w 112966"/>
                <a:gd name="connsiteY1" fmla="*/ 112967 h 112966"/>
                <a:gd name="connsiteX2" fmla="*/ 112967 w 112966"/>
                <a:gd name="connsiteY2" fmla="*/ 0 h 1129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12966" h="112966">
                  <a:moveTo>
                    <a:pt x="112967" y="0"/>
                  </a:moveTo>
                  <a:lnTo>
                    <a:pt x="0" y="112967"/>
                  </a:lnTo>
                  <a:cubicBezTo>
                    <a:pt x="25356" y="64747"/>
                    <a:pt x="64747" y="25356"/>
                    <a:pt x="112967" y="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27854033-BD20-4C77-8C5B-048F4B3BDD0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31205" y="3164205"/>
              <a:ext cx="230314" cy="230314"/>
            </a:xfrm>
            <a:custGeom>
              <a:avLst/>
              <a:gdLst>
                <a:gd name="connsiteX0" fmla="*/ 230314 w 230314"/>
                <a:gd name="connsiteY0" fmla="*/ 0 h 230314"/>
                <a:gd name="connsiteX1" fmla="*/ 0 w 230314"/>
                <a:gd name="connsiteY1" fmla="*/ 230314 h 230314"/>
                <a:gd name="connsiteX2" fmla="*/ 3524 w 230314"/>
                <a:gd name="connsiteY2" fmla="*/ 209550 h 230314"/>
                <a:gd name="connsiteX3" fmla="*/ 209550 w 230314"/>
                <a:gd name="connsiteY3" fmla="*/ 3524 h 230314"/>
                <a:gd name="connsiteX4" fmla="*/ 230314 w 230314"/>
                <a:gd name="connsiteY4" fmla="*/ 0 h 2303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0314" h="230314">
                  <a:moveTo>
                    <a:pt x="230314" y="0"/>
                  </a:moveTo>
                  <a:lnTo>
                    <a:pt x="0" y="230314"/>
                  </a:lnTo>
                  <a:cubicBezTo>
                    <a:pt x="953" y="223361"/>
                    <a:pt x="2095" y="216408"/>
                    <a:pt x="3524" y="209550"/>
                  </a:cubicBezTo>
                  <a:lnTo>
                    <a:pt x="209550" y="3524"/>
                  </a:lnTo>
                  <a:cubicBezTo>
                    <a:pt x="216408" y="2095"/>
                    <a:pt x="223361" y="953"/>
                    <a:pt x="230314" y="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BC93AA74-BEB3-444F-835B-7AA6ECE617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29300" y="3162300"/>
              <a:ext cx="294131" cy="294131"/>
            </a:xfrm>
            <a:custGeom>
              <a:avLst/>
              <a:gdLst>
                <a:gd name="connsiteX0" fmla="*/ 294132 w 294131"/>
                <a:gd name="connsiteY0" fmla="*/ 1238 h 294131"/>
                <a:gd name="connsiteX1" fmla="*/ 1238 w 294131"/>
                <a:gd name="connsiteY1" fmla="*/ 294132 h 294131"/>
                <a:gd name="connsiteX2" fmla="*/ 0 w 294131"/>
                <a:gd name="connsiteY2" fmla="*/ 278225 h 294131"/>
                <a:gd name="connsiteX3" fmla="*/ 278225 w 294131"/>
                <a:gd name="connsiteY3" fmla="*/ 0 h 294131"/>
                <a:gd name="connsiteX4" fmla="*/ 294132 w 294131"/>
                <a:gd name="connsiteY4" fmla="*/ 1238 h 2941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94131" h="294131">
                  <a:moveTo>
                    <a:pt x="294132" y="1238"/>
                  </a:moveTo>
                  <a:lnTo>
                    <a:pt x="1238" y="294132"/>
                  </a:lnTo>
                  <a:cubicBezTo>
                    <a:pt x="667" y="288893"/>
                    <a:pt x="0" y="283559"/>
                    <a:pt x="0" y="278225"/>
                  </a:cubicBezTo>
                  <a:lnTo>
                    <a:pt x="278225" y="0"/>
                  </a:lnTo>
                  <a:cubicBezTo>
                    <a:pt x="283559" y="0"/>
                    <a:pt x="288893" y="667"/>
                    <a:pt x="294132" y="123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F00DF1C9-6952-4704-B8B3-95406E18E4C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37205" y="3170110"/>
              <a:ext cx="337184" cy="337280"/>
            </a:xfrm>
            <a:custGeom>
              <a:avLst/>
              <a:gdLst>
                <a:gd name="connsiteX0" fmla="*/ 337185 w 337184"/>
                <a:gd name="connsiteY0" fmla="*/ 3905 h 337280"/>
                <a:gd name="connsiteX1" fmla="*/ 3810 w 337184"/>
                <a:gd name="connsiteY1" fmla="*/ 337280 h 337280"/>
                <a:gd name="connsiteX2" fmla="*/ 0 w 337184"/>
                <a:gd name="connsiteY2" fmla="*/ 323850 h 337280"/>
                <a:gd name="connsiteX3" fmla="*/ 323850 w 337184"/>
                <a:gd name="connsiteY3" fmla="*/ 0 h 337280"/>
                <a:gd name="connsiteX4" fmla="*/ 337185 w 337184"/>
                <a:gd name="connsiteY4" fmla="*/ 3905 h 3372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37184" h="337280">
                  <a:moveTo>
                    <a:pt x="337185" y="3905"/>
                  </a:moveTo>
                  <a:lnTo>
                    <a:pt x="3810" y="337280"/>
                  </a:lnTo>
                  <a:cubicBezTo>
                    <a:pt x="2381" y="332899"/>
                    <a:pt x="1143" y="328422"/>
                    <a:pt x="0" y="323850"/>
                  </a:cubicBezTo>
                  <a:lnTo>
                    <a:pt x="323850" y="0"/>
                  </a:lnTo>
                  <a:cubicBezTo>
                    <a:pt x="328327" y="1715"/>
                    <a:pt x="332804" y="2477"/>
                    <a:pt x="337185" y="390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B34783FD-297C-40D2-964B-DBAE4DE283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3207" y="3186207"/>
              <a:ext cx="364617" cy="364617"/>
            </a:xfrm>
            <a:custGeom>
              <a:avLst/>
              <a:gdLst>
                <a:gd name="connsiteX0" fmla="*/ 364617 w 364617"/>
                <a:gd name="connsiteY0" fmla="*/ 5620 h 364617"/>
                <a:gd name="connsiteX1" fmla="*/ 5620 w 364617"/>
                <a:gd name="connsiteY1" fmla="*/ 364617 h 364617"/>
                <a:gd name="connsiteX2" fmla="*/ 0 w 364617"/>
                <a:gd name="connsiteY2" fmla="*/ 353187 h 364617"/>
                <a:gd name="connsiteX3" fmla="*/ 353187 w 364617"/>
                <a:gd name="connsiteY3" fmla="*/ 0 h 364617"/>
                <a:gd name="connsiteX4" fmla="*/ 364617 w 364617"/>
                <a:gd name="connsiteY4" fmla="*/ 5620 h 3646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4617" h="364617">
                  <a:moveTo>
                    <a:pt x="364617" y="5620"/>
                  </a:moveTo>
                  <a:lnTo>
                    <a:pt x="5620" y="364617"/>
                  </a:lnTo>
                  <a:cubicBezTo>
                    <a:pt x="3620" y="360902"/>
                    <a:pt x="1715" y="357092"/>
                    <a:pt x="0" y="353187"/>
                  </a:cubicBezTo>
                  <a:lnTo>
                    <a:pt x="353187" y="0"/>
                  </a:lnTo>
                  <a:cubicBezTo>
                    <a:pt x="357092" y="1715"/>
                    <a:pt x="360902" y="3715"/>
                    <a:pt x="364617" y="562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DE621623-0357-4FD5-A1AC-4005010259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75305" y="3208305"/>
              <a:ext cx="380238" cy="380238"/>
            </a:xfrm>
            <a:custGeom>
              <a:avLst/>
              <a:gdLst>
                <a:gd name="connsiteX0" fmla="*/ 380238 w 380238"/>
                <a:gd name="connsiteY0" fmla="*/ 7239 h 380238"/>
                <a:gd name="connsiteX1" fmla="*/ 7239 w 380238"/>
                <a:gd name="connsiteY1" fmla="*/ 380238 h 380238"/>
                <a:gd name="connsiteX2" fmla="*/ 0 w 380238"/>
                <a:gd name="connsiteY2" fmla="*/ 370713 h 380238"/>
                <a:gd name="connsiteX3" fmla="*/ 370237 w 380238"/>
                <a:gd name="connsiteY3" fmla="*/ 0 h 380238"/>
                <a:gd name="connsiteX4" fmla="*/ 380238 w 380238"/>
                <a:gd name="connsiteY4" fmla="*/ 7239 h 3802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80238" h="380238">
                  <a:moveTo>
                    <a:pt x="380238" y="7239"/>
                  </a:moveTo>
                  <a:lnTo>
                    <a:pt x="7239" y="380238"/>
                  </a:lnTo>
                  <a:cubicBezTo>
                    <a:pt x="4763" y="377000"/>
                    <a:pt x="2381" y="373571"/>
                    <a:pt x="0" y="370713"/>
                  </a:cubicBezTo>
                  <a:lnTo>
                    <a:pt x="370237" y="0"/>
                  </a:lnTo>
                  <a:cubicBezTo>
                    <a:pt x="373571" y="2381"/>
                    <a:pt x="377000" y="4763"/>
                    <a:pt x="380238" y="723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024F346E-10A0-458F-A9CA-8C0079472F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02832" y="3235832"/>
              <a:ext cx="385191" cy="385191"/>
            </a:xfrm>
            <a:custGeom>
              <a:avLst/>
              <a:gdLst>
                <a:gd name="connsiteX0" fmla="*/ 380905 w 385191"/>
                <a:gd name="connsiteY0" fmla="*/ 4286 h 385191"/>
                <a:gd name="connsiteX1" fmla="*/ 385191 w 385191"/>
                <a:gd name="connsiteY1" fmla="*/ 8573 h 385191"/>
                <a:gd name="connsiteX2" fmla="*/ 8573 w 385191"/>
                <a:gd name="connsiteY2" fmla="*/ 385191 h 385191"/>
                <a:gd name="connsiteX3" fmla="*/ 4286 w 385191"/>
                <a:gd name="connsiteY3" fmla="*/ 380905 h 385191"/>
                <a:gd name="connsiteX4" fmla="*/ 0 w 385191"/>
                <a:gd name="connsiteY4" fmla="*/ 376523 h 385191"/>
                <a:gd name="connsiteX5" fmla="*/ 376523 w 385191"/>
                <a:gd name="connsiteY5" fmla="*/ 0 h 385191"/>
                <a:gd name="connsiteX6" fmla="*/ 380905 w 385191"/>
                <a:gd name="connsiteY6" fmla="*/ 4286 h 3851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85191" h="385191">
                  <a:moveTo>
                    <a:pt x="380905" y="4286"/>
                  </a:moveTo>
                  <a:lnTo>
                    <a:pt x="385191" y="8573"/>
                  </a:lnTo>
                  <a:lnTo>
                    <a:pt x="8573" y="385191"/>
                  </a:lnTo>
                  <a:lnTo>
                    <a:pt x="4286" y="380905"/>
                  </a:lnTo>
                  <a:cubicBezTo>
                    <a:pt x="2762" y="379476"/>
                    <a:pt x="1334" y="377952"/>
                    <a:pt x="0" y="376523"/>
                  </a:cubicBezTo>
                  <a:lnTo>
                    <a:pt x="376523" y="0"/>
                  </a:lnTo>
                  <a:cubicBezTo>
                    <a:pt x="377952" y="1334"/>
                    <a:pt x="379476" y="2667"/>
                    <a:pt x="380905" y="4286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7937A2F7-01A9-47F3-BED6-B61D998408A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35789" y="3268313"/>
              <a:ext cx="379761" cy="380237"/>
            </a:xfrm>
            <a:custGeom>
              <a:avLst/>
              <a:gdLst>
                <a:gd name="connsiteX0" fmla="*/ 372428 w 379761"/>
                <a:gd name="connsiteY0" fmla="*/ 0 h 380237"/>
                <a:gd name="connsiteX1" fmla="*/ 379762 w 379761"/>
                <a:gd name="connsiteY1" fmla="*/ 9525 h 380237"/>
                <a:gd name="connsiteX2" fmla="*/ 9525 w 379761"/>
                <a:gd name="connsiteY2" fmla="*/ 380238 h 380237"/>
                <a:gd name="connsiteX3" fmla="*/ 0 w 379761"/>
                <a:gd name="connsiteY3" fmla="*/ 372904 h 3802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79761" h="380237">
                  <a:moveTo>
                    <a:pt x="372428" y="0"/>
                  </a:moveTo>
                  <a:cubicBezTo>
                    <a:pt x="374999" y="3239"/>
                    <a:pt x="377381" y="6572"/>
                    <a:pt x="379762" y="9525"/>
                  </a:cubicBezTo>
                  <a:lnTo>
                    <a:pt x="9525" y="380238"/>
                  </a:lnTo>
                  <a:cubicBezTo>
                    <a:pt x="6096" y="377857"/>
                    <a:pt x="2762" y="375476"/>
                    <a:pt x="0" y="37290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5B44DAF8-5073-441A-82E1-180385D35F2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2841" y="3305841"/>
              <a:ext cx="364807" cy="364807"/>
            </a:xfrm>
            <a:custGeom>
              <a:avLst/>
              <a:gdLst>
                <a:gd name="connsiteX0" fmla="*/ 359188 w 364807"/>
                <a:gd name="connsiteY0" fmla="*/ 0 h 364807"/>
                <a:gd name="connsiteX1" fmla="*/ 364808 w 364807"/>
                <a:gd name="connsiteY1" fmla="*/ 11621 h 364807"/>
                <a:gd name="connsiteX2" fmla="*/ 11621 w 364807"/>
                <a:gd name="connsiteY2" fmla="*/ 364808 h 364807"/>
                <a:gd name="connsiteX3" fmla="*/ 0 w 364807"/>
                <a:gd name="connsiteY3" fmla="*/ 359188 h 3648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64807" h="364807">
                  <a:moveTo>
                    <a:pt x="359188" y="0"/>
                  </a:moveTo>
                  <a:cubicBezTo>
                    <a:pt x="361188" y="3905"/>
                    <a:pt x="362998" y="7715"/>
                    <a:pt x="364808" y="11621"/>
                  </a:cubicBezTo>
                  <a:lnTo>
                    <a:pt x="11621" y="364808"/>
                  </a:lnTo>
                  <a:cubicBezTo>
                    <a:pt x="7715" y="362998"/>
                    <a:pt x="3905" y="361188"/>
                    <a:pt x="0" y="35918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52B0413D-0E36-4A90-8E6A-9EDC676A607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16370" y="3349466"/>
              <a:ext cx="337280" cy="337280"/>
            </a:xfrm>
            <a:custGeom>
              <a:avLst/>
              <a:gdLst>
                <a:gd name="connsiteX0" fmla="*/ 333470 w 337280"/>
                <a:gd name="connsiteY0" fmla="*/ 0 h 337280"/>
                <a:gd name="connsiteX1" fmla="*/ 337280 w 337280"/>
                <a:gd name="connsiteY1" fmla="*/ 13430 h 337280"/>
                <a:gd name="connsiteX2" fmla="*/ 13430 w 337280"/>
                <a:gd name="connsiteY2" fmla="*/ 337280 h 337280"/>
                <a:gd name="connsiteX3" fmla="*/ 0 w 337280"/>
                <a:gd name="connsiteY3" fmla="*/ 333470 h 3372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37280" h="337280">
                  <a:moveTo>
                    <a:pt x="333470" y="0"/>
                  </a:moveTo>
                  <a:cubicBezTo>
                    <a:pt x="334899" y="4382"/>
                    <a:pt x="336137" y="8858"/>
                    <a:pt x="337280" y="13430"/>
                  </a:cubicBezTo>
                  <a:lnTo>
                    <a:pt x="13430" y="337280"/>
                  </a:lnTo>
                  <a:cubicBezTo>
                    <a:pt x="8858" y="336137"/>
                    <a:pt x="4382" y="334899"/>
                    <a:pt x="0" y="33347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86059ECF-0D50-48AD-B67A-645EC29D33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67329" y="3400425"/>
              <a:ext cx="294227" cy="294132"/>
            </a:xfrm>
            <a:custGeom>
              <a:avLst/>
              <a:gdLst>
                <a:gd name="connsiteX0" fmla="*/ 292989 w 294227"/>
                <a:gd name="connsiteY0" fmla="*/ 0 h 294132"/>
                <a:gd name="connsiteX1" fmla="*/ 294227 w 294227"/>
                <a:gd name="connsiteY1" fmla="*/ 15907 h 294132"/>
                <a:gd name="connsiteX2" fmla="*/ 15907 w 294227"/>
                <a:gd name="connsiteY2" fmla="*/ 294132 h 294132"/>
                <a:gd name="connsiteX3" fmla="*/ 0 w 294227"/>
                <a:gd name="connsiteY3" fmla="*/ 292894 h 2941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94227" h="294132">
                  <a:moveTo>
                    <a:pt x="292989" y="0"/>
                  </a:moveTo>
                  <a:cubicBezTo>
                    <a:pt x="293561" y="5334"/>
                    <a:pt x="293942" y="10668"/>
                    <a:pt x="294227" y="15907"/>
                  </a:cubicBezTo>
                  <a:lnTo>
                    <a:pt x="15907" y="294132"/>
                  </a:lnTo>
                  <a:cubicBezTo>
                    <a:pt x="10668" y="294132"/>
                    <a:pt x="5334" y="293465"/>
                    <a:pt x="0" y="29289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B394906F-6BF2-447E-9886-F12708E128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29337" y="3462337"/>
              <a:ext cx="230314" cy="230314"/>
            </a:xfrm>
            <a:custGeom>
              <a:avLst/>
              <a:gdLst>
                <a:gd name="connsiteX0" fmla="*/ 230315 w 230314"/>
                <a:gd name="connsiteY0" fmla="*/ 0 h 230314"/>
                <a:gd name="connsiteX1" fmla="*/ 226886 w 230314"/>
                <a:gd name="connsiteY1" fmla="*/ 20574 h 230314"/>
                <a:gd name="connsiteX2" fmla="*/ 20669 w 230314"/>
                <a:gd name="connsiteY2" fmla="*/ 226790 h 230314"/>
                <a:gd name="connsiteX3" fmla="*/ 0 w 230314"/>
                <a:gd name="connsiteY3" fmla="*/ 230315 h 2303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30314" h="230314">
                  <a:moveTo>
                    <a:pt x="230315" y="0"/>
                  </a:moveTo>
                  <a:cubicBezTo>
                    <a:pt x="229457" y="6953"/>
                    <a:pt x="228314" y="13716"/>
                    <a:pt x="226886" y="20574"/>
                  </a:cubicBezTo>
                  <a:lnTo>
                    <a:pt x="20669" y="226790"/>
                  </a:lnTo>
                  <a:cubicBezTo>
                    <a:pt x="13811" y="228314"/>
                    <a:pt x="6953" y="229457"/>
                    <a:pt x="0" y="23031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A45EB96B-215A-4EBF-A594-2B08222339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18682" y="3551682"/>
              <a:ext cx="112871" cy="112871"/>
            </a:xfrm>
            <a:custGeom>
              <a:avLst/>
              <a:gdLst>
                <a:gd name="connsiteX0" fmla="*/ 112871 w 112871"/>
                <a:gd name="connsiteY0" fmla="*/ 0 h 112871"/>
                <a:gd name="connsiteX1" fmla="*/ 0 w 112871"/>
                <a:gd name="connsiteY1" fmla="*/ 112871 h 1128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12871" h="112871">
                  <a:moveTo>
                    <a:pt x="112871" y="0"/>
                  </a:moveTo>
                  <a:cubicBezTo>
                    <a:pt x="87618" y="48239"/>
                    <a:pt x="48239" y="87618"/>
                    <a:pt x="0" y="11287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graphicFrame>
        <p:nvGraphicFramePr>
          <p:cNvPr id="41" name="Content Placeholder 2">
            <a:extLst>
              <a:ext uri="{FF2B5EF4-FFF2-40B4-BE49-F238E27FC236}">
                <a16:creationId xmlns:a16="http://schemas.microsoft.com/office/drawing/2014/main" id="{03C56773-425F-BC0B-E409-3393C16BCEB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13400749"/>
              </p:ext>
            </p:extLst>
          </p:nvPr>
        </p:nvGraphicFramePr>
        <p:xfrm>
          <a:off x="4113104" y="477540"/>
          <a:ext cx="4726201" cy="58788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C541B88-1AE9-40C3-AFD5-967787C197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5F17139-31EE-46AC-B04F-DBBD852DD6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667947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195697"/>
            <a:ext cx="2400300" cy="4238118"/>
          </a:xfrm>
        </p:spPr>
        <p:txBody>
          <a:bodyPr>
            <a:normAutofit/>
          </a:bodyPr>
          <a:lstStyle/>
          <a:p>
            <a:r>
              <a:rPr lang="es-ES" sz="3400">
                <a:solidFill>
                  <a:schemeClr val="bg1"/>
                </a:solidFill>
              </a:rPr>
              <a:t>3. Presión educativa y deberes informativos</a:t>
            </a:r>
          </a:p>
        </p:txBody>
      </p:sp>
      <p:grpSp>
        <p:nvGrpSpPr>
          <p:cNvPr id="13" name="Graphic 38">
            <a:extLst>
              <a:ext uri="{FF2B5EF4-FFF2-40B4-BE49-F238E27FC236}">
                <a16:creationId xmlns:a16="http://schemas.microsoft.com/office/drawing/2014/main" id="{7CF625D3-71A3-4F30-A096-8EF334E959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202912"/>
            <a:ext cx="1432689" cy="709660"/>
            <a:chOff x="2267504" y="2540250"/>
            <a:chExt cx="1990951" cy="739640"/>
          </a:xfrm>
          <a:solidFill>
            <a:schemeClr val="bg1"/>
          </a:solidFill>
        </p:grpSpPr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C6754E2F-F56E-4BA3-99DD-8EBF110E34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267504" y="2540250"/>
              <a:ext cx="1990951" cy="286230"/>
            </a:xfrm>
            <a:custGeom>
              <a:avLst/>
              <a:gdLst>
                <a:gd name="connsiteX0" fmla="*/ 1489414 w 1990951"/>
                <a:gd name="connsiteY0" fmla="*/ 286231 h 286230"/>
                <a:gd name="connsiteX1" fmla="*/ 1243712 w 1990951"/>
                <a:gd name="connsiteY1" fmla="*/ 40528 h 286230"/>
                <a:gd name="connsiteX2" fmla="*/ 995476 w 1990951"/>
                <a:gd name="connsiteY2" fmla="*/ 286231 h 286230"/>
                <a:gd name="connsiteX3" fmla="*/ 749773 w 1990951"/>
                <a:gd name="connsiteY3" fmla="*/ 40528 h 286230"/>
                <a:gd name="connsiteX4" fmla="*/ 504071 w 1990951"/>
                <a:gd name="connsiteY4" fmla="*/ 286231 h 286230"/>
                <a:gd name="connsiteX5" fmla="*/ 255835 w 1990951"/>
                <a:gd name="connsiteY5" fmla="*/ 40528 h 286230"/>
                <a:gd name="connsiteX6" fmla="*/ 20264 w 1990951"/>
                <a:gd name="connsiteY6" fmla="*/ 276099 h 286230"/>
                <a:gd name="connsiteX7" fmla="*/ 0 w 1990951"/>
                <a:gd name="connsiteY7" fmla="*/ 255835 h 286230"/>
                <a:gd name="connsiteX8" fmla="*/ 255835 w 1990951"/>
                <a:gd name="connsiteY8" fmla="*/ 0 h 286230"/>
                <a:gd name="connsiteX9" fmla="*/ 504071 w 1990951"/>
                <a:gd name="connsiteY9" fmla="*/ 245703 h 286230"/>
                <a:gd name="connsiteX10" fmla="*/ 749773 w 1990951"/>
                <a:gd name="connsiteY10" fmla="*/ 0 h 286230"/>
                <a:gd name="connsiteX11" fmla="*/ 995476 w 1990951"/>
                <a:gd name="connsiteY11" fmla="*/ 245703 h 286230"/>
                <a:gd name="connsiteX12" fmla="*/ 1243712 w 1990951"/>
                <a:gd name="connsiteY12" fmla="*/ 0 h 286230"/>
                <a:gd name="connsiteX13" fmla="*/ 1489414 w 1990951"/>
                <a:gd name="connsiteY13" fmla="*/ 245703 h 286230"/>
                <a:gd name="connsiteX14" fmla="*/ 1735117 w 1990951"/>
                <a:gd name="connsiteY14" fmla="*/ 0 h 286230"/>
                <a:gd name="connsiteX15" fmla="*/ 1990952 w 1990951"/>
                <a:gd name="connsiteY15" fmla="*/ 255835 h 286230"/>
                <a:gd name="connsiteX16" fmla="*/ 1973221 w 1990951"/>
                <a:gd name="connsiteY16" fmla="*/ 276099 h 286230"/>
                <a:gd name="connsiteX17" fmla="*/ 1735117 w 1990951"/>
                <a:gd name="connsiteY17" fmla="*/ 40528 h 2862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990951" h="286230">
                  <a:moveTo>
                    <a:pt x="1489414" y="286231"/>
                  </a:moveTo>
                  <a:lnTo>
                    <a:pt x="1243712" y="40528"/>
                  </a:lnTo>
                  <a:lnTo>
                    <a:pt x="995476" y="286231"/>
                  </a:lnTo>
                  <a:lnTo>
                    <a:pt x="749773" y="40528"/>
                  </a:lnTo>
                  <a:lnTo>
                    <a:pt x="504071" y="286231"/>
                  </a:lnTo>
                  <a:lnTo>
                    <a:pt x="255835" y="40528"/>
                  </a:lnTo>
                  <a:lnTo>
                    <a:pt x="20264" y="276099"/>
                  </a:lnTo>
                  <a:lnTo>
                    <a:pt x="0" y="255835"/>
                  </a:lnTo>
                  <a:lnTo>
                    <a:pt x="255835" y="0"/>
                  </a:lnTo>
                  <a:lnTo>
                    <a:pt x="504071" y="245703"/>
                  </a:lnTo>
                  <a:lnTo>
                    <a:pt x="749773" y="0"/>
                  </a:lnTo>
                  <a:lnTo>
                    <a:pt x="995476" y="245703"/>
                  </a:lnTo>
                  <a:lnTo>
                    <a:pt x="1243712" y="0"/>
                  </a:lnTo>
                  <a:lnTo>
                    <a:pt x="1489414" y="245703"/>
                  </a:lnTo>
                  <a:lnTo>
                    <a:pt x="1735117" y="0"/>
                  </a:lnTo>
                  <a:lnTo>
                    <a:pt x="1990952" y="255835"/>
                  </a:lnTo>
                  <a:lnTo>
                    <a:pt x="1973221" y="276099"/>
                  </a:lnTo>
                  <a:lnTo>
                    <a:pt x="1735117" y="40528"/>
                  </a:lnTo>
                  <a:close/>
                </a:path>
              </a:pathLst>
            </a:custGeom>
            <a:grpFill/>
            <a:ln w="2532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24A69059-7C49-49C6-B071-F2A9B558E0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267504" y="2993660"/>
              <a:ext cx="1990951" cy="286230"/>
            </a:xfrm>
            <a:custGeom>
              <a:avLst/>
              <a:gdLst>
                <a:gd name="connsiteX0" fmla="*/ 1489414 w 1990951"/>
                <a:gd name="connsiteY0" fmla="*/ 286231 h 286230"/>
                <a:gd name="connsiteX1" fmla="*/ 1243712 w 1990951"/>
                <a:gd name="connsiteY1" fmla="*/ 40528 h 286230"/>
                <a:gd name="connsiteX2" fmla="*/ 995476 w 1990951"/>
                <a:gd name="connsiteY2" fmla="*/ 286231 h 286230"/>
                <a:gd name="connsiteX3" fmla="*/ 749773 w 1990951"/>
                <a:gd name="connsiteY3" fmla="*/ 40528 h 286230"/>
                <a:gd name="connsiteX4" fmla="*/ 504071 w 1990951"/>
                <a:gd name="connsiteY4" fmla="*/ 286231 h 286230"/>
                <a:gd name="connsiteX5" fmla="*/ 255835 w 1990951"/>
                <a:gd name="connsiteY5" fmla="*/ 40528 h 286230"/>
                <a:gd name="connsiteX6" fmla="*/ 20264 w 1990951"/>
                <a:gd name="connsiteY6" fmla="*/ 276099 h 286230"/>
                <a:gd name="connsiteX7" fmla="*/ 0 w 1990951"/>
                <a:gd name="connsiteY7" fmla="*/ 258368 h 286230"/>
                <a:gd name="connsiteX8" fmla="*/ 255835 w 1990951"/>
                <a:gd name="connsiteY8" fmla="*/ 0 h 286230"/>
                <a:gd name="connsiteX9" fmla="*/ 504071 w 1990951"/>
                <a:gd name="connsiteY9" fmla="*/ 248236 h 286230"/>
                <a:gd name="connsiteX10" fmla="*/ 749773 w 1990951"/>
                <a:gd name="connsiteY10" fmla="*/ 0 h 286230"/>
                <a:gd name="connsiteX11" fmla="*/ 995476 w 1990951"/>
                <a:gd name="connsiteY11" fmla="*/ 248236 h 286230"/>
                <a:gd name="connsiteX12" fmla="*/ 1243712 w 1990951"/>
                <a:gd name="connsiteY12" fmla="*/ 0 h 286230"/>
                <a:gd name="connsiteX13" fmla="*/ 1489414 w 1990951"/>
                <a:gd name="connsiteY13" fmla="*/ 248236 h 286230"/>
                <a:gd name="connsiteX14" fmla="*/ 1735117 w 1990951"/>
                <a:gd name="connsiteY14" fmla="*/ 0 h 286230"/>
                <a:gd name="connsiteX15" fmla="*/ 1990952 w 1990951"/>
                <a:gd name="connsiteY15" fmla="*/ 258368 h 286230"/>
                <a:gd name="connsiteX16" fmla="*/ 1973221 w 1990951"/>
                <a:gd name="connsiteY16" fmla="*/ 276099 h 286230"/>
                <a:gd name="connsiteX17" fmla="*/ 1735117 w 1990951"/>
                <a:gd name="connsiteY17" fmla="*/ 40528 h 2862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990951" h="286230">
                  <a:moveTo>
                    <a:pt x="1489414" y="286231"/>
                  </a:moveTo>
                  <a:lnTo>
                    <a:pt x="1243712" y="40528"/>
                  </a:lnTo>
                  <a:lnTo>
                    <a:pt x="995476" y="286231"/>
                  </a:lnTo>
                  <a:lnTo>
                    <a:pt x="749773" y="40528"/>
                  </a:lnTo>
                  <a:lnTo>
                    <a:pt x="504071" y="286231"/>
                  </a:lnTo>
                  <a:lnTo>
                    <a:pt x="255835" y="40528"/>
                  </a:lnTo>
                  <a:lnTo>
                    <a:pt x="20264" y="276099"/>
                  </a:lnTo>
                  <a:lnTo>
                    <a:pt x="0" y="258368"/>
                  </a:lnTo>
                  <a:lnTo>
                    <a:pt x="255835" y="0"/>
                  </a:lnTo>
                  <a:lnTo>
                    <a:pt x="504071" y="248236"/>
                  </a:lnTo>
                  <a:lnTo>
                    <a:pt x="749773" y="0"/>
                  </a:lnTo>
                  <a:lnTo>
                    <a:pt x="995476" y="248236"/>
                  </a:lnTo>
                  <a:lnTo>
                    <a:pt x="1243712" y="0"/>
                  </a:lnTo>
                  <a:lnTo>
                    <a:pt x="1489414" y="248236"/>
                  </a:lnTo>
                  <a:lnTo>
                    <a:pt x="1735117" y="0"/>
                  </a:lnTo>
                  <a:lnTo>
                    <a:pt x="1990952" y="258368"/>
                  </a:lnTo>
                  <a:lnTo>
                    <a:pt x="1973221" y="276099"/>
                  </a:lnTo>
                  <a:lnTo>
                    <a:pt x="1735117" y="40528"/>
                  </a:lnTo>
                  <a:close/>
                </a:path>
              </a:pathLst>
            </a:custGeom>
            <a:grpFill/>
            <a:ln w="2532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17" name="Oval 16">
            <a:extLst>
              <a:ext uri="{FF2B5EF4-FFF2-40B4-BE49-F238E27FC236}">
                <a16:creationId xmlns:a16="http://schemas.microsoft.com/office/drawing/2014/main" id="{89D16701-DA76-4F72-BB63-E2C3FFBDFE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695" y="4752208"/>
            <a:ext cx="273765" cy="365021"/>
          </a:xfrm>
          <a:prstGeom prst="ellipse">
            <a:avLst/>
          </a:prstGeom>
          <a:solidFill>
            <a:srgbClr val="FFFFFF"/>
          </a:solidFill>
          <a:ln w="28575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1CC28BE1-9DC6-43FE-9582-39F091098D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695" y="4752208"/>
            <a:ext cx="273765" cy="365021"/>
          </a:xfrm>
          <a:prstGeom prst="ellipse">
            <a:avLst/>
          </a:prstGeom>
          <a:solidFill>
            <a:schemeClr val="accent6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grpSp>
        <p:nvGrpSpPr>
          <p:cNvPr id="21" name="Graphic 4">
            <a:extLst>
              <a:ext uri="{FF2B5EF4-FFF2-40B4-BE49-F238E27FC236}">
                <a16:creationId xmlns:a16="http://schemas.microsoft.com/office/drawing/2014/main" id="{AF9AF3F3-CE0C-4125-BDD7-346487FA0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3082214" y="5539935"/>
            <a:ext cx="731374" cy="975171"/>
            <a:chOff x="5829300" y="3162300"/>
            <a:chExt cx="532256" cy="532257"/>
          </a:xfrm>
          <a:solidFill>
            <a:schemeClr val="bg1"/>
          </a:solidFill>
        </p:grpSpPr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B31DFBFA-CF4D-4940-9086-26F83E5C6B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9208" y="3192208"/>
              <a:ext cx="112966" cy="112966"/>
            </a:xfrm>
            <a:custGeom>
              <a:avLst/>
              <a:gdLst>
                <a:gd name="connsiteX0" fmla="*/ 112967 w 112966"/>
                <a:gd name="connsiteY0" fmla="*/ 0 h 112966"/>
                <a:gd name="connsiteX1" fmla="*/ 0 w 112966"/>
                <a:gd name="connsiteY1" fmla="*/ 112967 h 112966"/>
                <a:gd name="connsiteX2" fmla="*/ 112967 w 112966"/>
                <a:gd name="connsiteY2" fmla="*/ 0 h 1129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12966" h="112966">
                  <a:moveTo>
                    <a:pt x="112967" y="0"/>
                  </a:moveTo>
                  <a:lnTo>
                    <a:pt x="0" y="112967"/>
                  </a:lnTo>
                  <a:cubicBezTo>
                    <a:pt x="25356" y="64747"/>
                    <a:pt x="64747" y="25356"/>
                    <a:pt x="112967" y="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27854033-BD20-4C77-8C5B-048F4B3BDD0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31205" y="3164205"/>
              <a:ext cx="230314" cy="230314"/>
            </a:xfrm>
            <a:custGeom>
              <a:avLst/>
              <a:gdLst>
                <a:gd name="connsiteX0" fmla="*/ 230314 w 230314"/>
                <a:gd name="connsiteY0" fmla="*/ 0 h 230314"/>
                <a:gd name="connsiteX1" fmla="*/ 0 w 230314"/>
                <a:gd name="connsiteY1" fmla="*/ 230314 h 230314"/>
                <a:gd name="connsiteX2" fmla="*/ 3524 w 230314"/>
                <a:gd name="connsiteY2" fmla="*/ 209550 h 230314"/>
                <a:gd name="connsiteX3" fmla="*/ 209550 w 230314"/>
                <a:gd name="connsiteY3" fmla="*/ 3524 h 230314"/>
                <a:gd name="connsiteX4" fmla="*/ 230314 w 230314"/>
                <a:gd name="connsiteY4" fmla="*/ 0 h 2303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0314" h="230314">
                  <a:moveTo>
                    <a:pt x="230314" y="0"/>
                  </a:moveTo>
                  <a:lnTo>
                    <a:pt x="0" y="230314"/>
                  </a:lnTo>
                  <a:cubicBezTo>
                    <a:pt x="953" y="223361"/>
                    <a:pt x="2095" y="216408"/>
                    <a:pt x="3524" y="209550"/>
                  </a:cubicBezTo>
                  <a:lnTo>
                    <a:pt x="209550" y="3524"/>
                  </a:lnTo>
                  <a:cubicBezTo>
                    <a:pt x="216408" y="2095"/>
                    <a:pt x="223361" y="953"/>
                    <a:pt x="230314" y="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BC93AA74-BEB3-444F-835B-7AA6ECE617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29300" y="3162300"/>
              <a:ext cx="294131" cy="294131"/>
            </a:xfrm>
            <a:custGeom>
              <a:avLst/>
              <a:gdLst>
                <a:gd name="connsiteX0" fmla="*/ 294132 w 294131"/>
                <a:gd name="connsiteY0" fmla="*/ 1238 h 294131"/>
                <a:gd name="connsiteX1" fmla="*/ 1238 w 294131"/>
                <a:gd name="connsiteY1" fmla="*/ 294132 h 294131"/>
                <a:gd name="connsiteX2" fmla="*/ 0 w 294131"/>
                <a:gd name="connsiteY2" fmla="*/ 278225 h 294131"/>
                <a:gd name="connsiteX3" fmla="*/ 278225 w 294131"/>
                <a:gd name="connsiteY3" fmla="*/ 0 h 294131"/>
                <a:gd name="connsiteX4" fmla="*/ 294132 w 294131"/>
                <a:gd name="connsiteY4" fmla="*/ 1238 h 2941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94131" h="294131">
                  <a:moveTo>
                    <a:pt x="294132" y="1238"/>
                  </a:moveTo>
                  <a:lnTo>
                    <a:pt x="1238" y="294132"/>
                  </a:lnTo>
                  <a:cubicBezTo>
                    <a:pt x="667" y="288893"/>
                    <a:pt x="0" y="283559"/>
                    <a:pt x="0" y="278225"/>
                  </a:cubicBezTo>
                  <a:lnTo>
                    <a:pt x="278225" y="0"/>
                  </a:lnTo>
                  <a:cubicBezTo>
                    <a:pt x="283559" y="0"/>
                    <a:pt x="288893" y="667"/>
                    <a:pt x="294132" y="123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F00DF1C9-6952-4704-B8B3-95406E18E4C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37205" y="3170110"/>
              <a:ext cx="337184" cy="337280"/>
            </a:xfrm>
            <a:custGeom>
              <a:avLst/>
              <a:gdLst>
                <a:gd name="connsiteX0" fmla="*/ 337185 w 337184"/>
                <a:gd name="connsiteY0" fmla="*/ 3905 h 337280"/>
                <a:gd name="connsiteX1" fmla="*/ 3810 w 337184"/>
                <a:gd name="connsiteY1" fmla="*/ 337280 h 337280"/>
                <a:gd name="connsiteX2" fmla="*/ 0 w 337184"/>
                <a:gd name="connsiteY2" fmla="*/ 323850 h 337280"/>
                <a:gd name="connsiteX3" fmla="*/ 323850 w 337184"/>
                <a:gd name="connsiteY3" fmla="*/ 0 h 337280"/>
                <a:gd name="connsiteX4" fmla="*/ 337185 w 337184"/>
                <a:gd name="connsiteY4" fmla="*/ 3905 h 3372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37184" h="337280">
                  <a:moveTo>
                    <a:pt x="337185" y="3905"/>
                  </a:moveTo>
                  <a:lnTo>
                    <a:pt x="3810" y="337280"/>
                  </a:lnTo>
                  <a:cubicBezTo>
                    <a:pt x="2381" y="332899"/>
                    <a:pt x="1143" y="328422"/>
                    <a:pt x="0" y="323850"/>
                  </a:cubicBezTo>
                  <a:lnTo>
                    <a:pt x="323850" y="0"/>
                  </a:lnTo>
                  <a:cubicBezTo>
                    <a:pt x="328327" y="1715"/>
                    <a:pt x="332804" y="2477"/>
                    <a:pt x="337185" y="390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B34783FD-297C-40D2-964B-DBAE4DE283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3207" y="3186207"/>
              <a:ext cx="364617" cy="364617"/>
            </a:xfrm>
            <a:custGeom>
              <a:avLst/>
              <a:gdLst>
                <a:gd name="connsiteX0" fmla="*/ 364617 w 364617"/>
                <a:gd name="connsiteY0" fmla="*/ 5620 h 364617"/>
                <a:gd name="connsiteX1" fmla="*/ 5620 w 364617"/>
                <a:gd name="connsiteY1" fmla="*/ 364617 h 364617"/>
                <a:gd name="connsiteX2" fmla="*/ 0 w 364617"/>
                <a:gd name="connsiteY2" fmla="*/ 353187 h 364617"/>
                <a:gd name="connsiteX3" fmla="*/ 353187 w 364617"/>
                <a:gd name="connsiteY3" fmla="*/ 0 h 364617"/>
                <a:gd name="connsiteX4" fmla="*/ 364617 w 364617"/>
                <a:gd name="connsiteY4" fmla="*/ 5620 h 3646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4617" h="364617">
                  <a:moveTo>
                    <a:pt x="364617" y="5620"/>
                  </a:moveTo>
                  <a:lnTo>
                    <a:pt x="5620" y="364617"/>
                  </a:lnTo>
                  <a:cubicBezTo>
                    <a:pt x="3620" y="360902"/>
                    <a:pt x="1715" y="357092"/>
                    <a:pt x="0" y="353187"/>
                  </a:cubicBezTo>
                  <a:lnTo>
                    <a:pt x="353187" y="0"/>
                  </a:lnTo>
                  <a:cubicBezTo>
                    <a:pt x="357092" y="1715"/>
                    <a:pt x="360902" y="3715"/>
                    <a:pt x="364617" y="562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DE621623-0357-4FD5-A1AC-4005010259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75305" y="3208305"/>
              <a:ext cx="380238" cy="380238"/>
            </a:xfrm>
            <a:custGeom>
              <a:avLst/>
              <a:gdLst>
                <a:gd name="connsiteX0" fmla="*/ 380238 w 380238"/>
                <a:gd name="connsiteY0" fmla="*/ 7239 h 380238"/>
                <a:gd name="connsiteX1" fmla="*/ 7239 w 380238"/>
                <a:gd name="connsiteY1" fmla="*/ 380238 h 380238"/>
                <a:gd name="connsiteX2" fmla="*/ 0 w 380238"/>
                <a:gd name="connsiteY2" fmla="*/ 370713 h 380238"/>
                <a:gd name="connsiteX3" fmla="*/ 370237 w 380238"/>
                <a:gd name="connsiteY3" fmla="*/ 0 h 380238"/>
                <a:gd name="connsiteX4" fmla="*/ 380238 w 380238"/>
                <a:gd name="connsiteY4" fmla="*/ 7239 h 3802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80238" h="380238">
                  <a:moveTo>
                    <a:pt x="380238" y="7239"/>
                  </a:moveTo>
                  <a:lnTo>
                    <a:pt x="7239" y="380238"/>
                  </a:lnTo>
                  <a:cubicBezTo>
                    <a:pt x="4763" y="377000"/>
                    <a:pt x="2381" y="373571"/>
                    <a:pt x="0" y="370713"/>
                  </a:cubicBezTo>
                  <a:lnTo>
                    <a:pt x="370237" y="0"/>
                  </a:lnTo>
                  <a:cubicBezTo>
                    <a:pt x="373571" y="2381"/>
                    <a:pt x="377000" y="4763"/>
                    <a:pt x="380238" y="723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024F346E-10A0-458F-A9CA-8C0079472F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02832" y="3235832"/>
              <a:ext cx="385191" cy="385191"/>
            </a:xfrm>
            <a:custGeom>
              <a:avLst/>
              <a:gdLst>
                <a:gd name="connsiteX0" fmla="*/ 380905 w 385191"/>
                <a:gd name="connsiteY0" fmla="*/ 4286 h 385191"/>
                <a:gd name="connsiteX1" fmla="*/ 385191 w 385191"/>
                <a:gd name="connsiteY1" fmla="*/ 8573 h 385191"/>
                <a:gd name="connsiteX2" fmla="*/ 8573 w 385191"/>
                <a:gd name="connsiteY2" fmla="*/ 385191 h 385191"/>
                <a:gd name="connsiteX3" fmla="*/ 4286 w 385191"/>
                <a:gd name="connsiteY3" fmla="*/ 380905 h 385191"/>
                <a:gd name="connsiteX4" fmla="*/ 0 w 385191"/>
                <a:gd name="connsiteY4" fmla="*/ 376523 h 385191"/>
                <a:gd name="connsiteX5" fmla="*/ 376523 w 385191"/>
                <a:gd name="connsiteY5" fmla="*/ 0 h 385191"/>
                <a:gd name="connsiteX6" fmla="*/ 380905 w 385191"/>
                <a:gd name="connsiteY6" fmla="*/ 4286 h 3851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85191" h="385191">
                  <a:moveTo>
                    <a:pt x="380905" y="4286"/>
                  </a:moveTo>
                  <a:lnTo>
                    <a:pt x="385191" y="8573"/>
                  </a:lnTo>
                  <a:lnTo>
                    <a:pt x="8573" y="385191"/>
                  </a:lnTo>
                  <a:lnTo>
                    <a:pt x="4286" y="380905"/>
                  </a:lnTo>
                  <a:cubicBezTo>
                    <a:pt x="2762" y="379476"/>
                    <a:pt x="1334" y="377952"/>
                    <a:pt x="0" y="376523"/>
                  </a:cubicBezTo>
                  <a:lnTo>
                    <a:pt x="376523" y="0"/>
                  </a:lnTo>
                  <a:cubicBezTo>
                    <a:pt x="377952" y="1334"/>
                    <a:pt x="379476" y="2667"/>
                    <a:pt x="380905" y="4286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7937A2F7-01A9-47F3-BED6-B61D998408A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35789" y="3268313"/>
              <a:ext cx="379761" cy="380237"/>
            </a:xfrm>
            <a:custGeom>
              <a:avLst/>
              <a:gdLst>
                <a:gd name="connsiteX0" fmla="*/ 372428 w 379761"/>
                <a:gd name="connsiteY0" fmla="*/ 0 h 380237"/>
                <a:gd name="connsiteX1" fmla="*/ 379762 w 379761"/>
                <a:gd name="connsiteY1" fmla="*/ 9525 h 380237"/>
                <a:gd name="connsiteX2" fmla="*/ 9525 w 379761"/>
                <a:gd name="connsiteY2" fmla="*/ 380238 h 380237"/>
                <a:gd name="connsiteX3" fmla="*/ 0 w 379761"/>
                <a:gd name="connsiteY3" fmla="*/ 372904 h 3802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79761" h="380237">
                  <a:moveTo>
                    <a:pt x="372428" y="0"/>
                  </a:moveTo>
                  <a:cubicBezTo>
                    <a:pt x="374999" y="3239"/>
                    <a:pt x="377381" y="6572"/>
                    <a:pt x="379762" y="9525"/>
                  </a:cubicBezTo>
                  <a:lnTo>
                    <a:pt x="9525" y="380238"/>
                  </a:lnTo>
                  <a:cubicBezTo>
                    <a:pt x="6096" y="377857"/>
                    <a:pt x="2762" y="375476"/>
                    <a:pt x="0" y="37290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5B44DAF8-5073-441A-82E1-180385D35F2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2841" y="3305841"/>
              <a:ext cx="364807" cy="364807"/>
            </a:xfrm>
            <a:custGeom>
              <a:avLst/>
              <a:gdLst>
                <a:gd name="connsiteX0" fmla="*/ 359188 w 364807"/>
                <a:gd name="connsiteY0" fmla="*/ 0 h 364807"/>
                <a:gd name="connsiteX1" fmla="*/ 364808 w 364807"/>
                <a:gd name="connsiteY1" fmla="*/ 11621 h 364807"/>
                <a:gd name="connsiteX2" fmla="*/ 11621 w 364807"/>
                <a:gd name="connsiteY2" fmla="*/ 364808 h 364807"/>
                <a:gd name="connsiteX3" fmla="*/ 0 w 364807"/>
                <a:gd name="connsiteY3" fmla="*/ 359188 h 3648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64807" h="364807">
                  <a:moveTo>
                    <a:pt x="359188" y="0"/>
                  </a:moveTo>
                  <a:cubicBezTo>
                    <a:pt x="361188" y="3905"/>
                    <a:pt x="362998" y="7715"/>
                    <a:pt x="364808" y="11621"/>
                  </a:cubicBezTo>
                  <a:lnTo>
                    <a:pt x="11621" y="364808"/>
                  </a:lnTo>
                  <a:cubicBezTo>
                    <a:pt x="7715" y="362998"/>
                    <a:pt x="3905" y="361188"/>
                    <a:pt x="0" y="35918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52B0413D-0E36-4A90-8E6A-9EDC676A607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16370" y="3349466"/>
              <a:ext cx="337280" cy="337280"/>
            </a:xfrm>
            <a:custGeom>
              <a:avLst/>
              <a:gdLst>
                <a:gd name="connsiteX0" fmla="*/ 333470 w 337280"/>
                <a:gd name="connsiteY0" fmla="*/ 0 h 337280"/>
                <a:gd name="connsiteX1" fmla="*/ 337280 w 337280"/>
                <a:gd name="connsiteY1" fmla="*/ 13430 h 337280"/>
                <a:gd name="connsiteX2" fmla="*/ 13430 w 337280"/>
                <a:gd name="connsiteY2" fmla="*/ 337280 h 337280"/>
                <a:gd name="connsiteX3" fmla="*/ 0 w 337280"/>
                <a:gd name="connsiteY3" fmla="*/ 333470 h 3372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37280" h="337280">
                  <a:moveTo>
                    <a:pt x="333470" y="0"/>
                  </a:moveTo>
                  <a:cubicBezTo>
                    <a:pt x="334899" y="4382"/>
                    <a:pt x="336137" y="8858"/>
                    <a:pt x="337280" y="13430"/>
                  </a:cubicBezTo>
                  <a:lnTo>
                    <a:pt x="13430" y="337280"/>
                  </a:lnTo>
                  <a:cubicBezTo>
                    <a:pt x="8858" y="336137"/>
                    <a:pt x="4382" y="334899"/>
                    <a:pt x="0" y="33347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86059ECF-0D50-48AD-B67A-645EC29D33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67329" y="3400425"/>
              <a:ext cx="294227" cy="294132"/>
            </a:xfrm>
            <a:custGeom>
              <a:avLst/>
              <a:gdLst>
                <a:gd name="connsiteX0" fmla="*/ 292989 w 294227"/>
                <a:gd name="connsiteY0" fmla="*/ 0 h 294132"/>
                <a:gd name="connsiteX1" fmla="*/ 294227 w 294227"/>
                <a:gd name="connsiteY1" fmla="*/ 15907 h 294132"/>
                <a:gd name="connsiteX2" fmla="*/ 15907 w 294227"/>
                <a:gd name="connsiteY2" fmla="*/ 294132 h 294132"/>
                <a:gd name="connsiteX3" fmla="*/ 0 w 294227"/>
                <a:gd name="connsiteY3" fmla="*/ 292894 h 2941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94227" h="294132">
                  <a:moveTo>
                    <a:pt x="292989" y="0"/>
                  </a:moveTo>
                  <a:cubicBezTo>
                    <a:pt x="293561" y="5334"/>
                    <a:pt x="293942" y="10668"/>
                    <a:pt x="294227" y="15907"/>
                  </a:cubicBezTo>
                  <a:lnTo>
                    <a:pt x="15907" y="294132"/>
                  </a:lnTo>
                  <a:cubicBezTo>
                    <a:pt x="10668" y="294132"/>
                    <a:pt x="5334" y="293465"/>
                    <a:pt x="0" y="29289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B394906F-6BF2-447E-9886-F12708E128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29337" y="3462337"/>
              <a:ext cx="230314" cy="230314"/>
            </a:xfrm>
            <a:custGeom>
              <a:avLst/>
              <a:gdLst>
                <a:gd name="connsiteX0" fmla="*/ 230315 w 230314"/>
                <a:gd name="connsiteY0" fmla="*/ 0 h 230314"/>
                <a:gd name="connsiteX1" fmla="*/ 226886 w 230314"/>
                <a:gd name="connsiteY1" fmla="*/ 20574 h 230314"/>
                <a:gd name="connsiteX2" fmla="*/ 20669 w 230314"/>
                <a:gd name="connsiteY2" fmla="*/ 226790 h 230314"/>
                <a:gd name="connsiteX3" fmla="*/ 0 w 230314"/>
                <a:gd name="connsiteY3" fmla="*/ 230315 h 2303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30314" h="230314">
                  <a:moveTo>
                    <a:pt x="230315" y="0"/>
                  </a:moveTo>
                  <a:cubicBezTo>
                    <a:pt x="229457" y="6953"/>
                    <a:pt x="228314" y="13716"/>
                    <a:pt x="226886" y="20574"/>
                  </a:cubicBezTo>
                  <a:lnTo>
                    <a:pt x="20669" y="226790"/>
                  </a:lnTo>
                  <a:cubicBezTo>
                    <a:pt x="13811" y="228314"/>
                    <a:pt x="6953" y="229457"/>
                    <a:pt x="0" y="23031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A45EB96B-215A-4EBF-A594-2B08222339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18682" y="3551682"/>
              <a:ext cx="112871" cy="112871"/>
            </a:xfrm>
            <a:custGeom>
              <a:avLst/>
              <a:gdLst>
                <a:gd name="connsiteX0" fmla="*/ 112871 w 112871"/>
                <a:gd name="connsiteY0" fmla="*/ 0 h 112871"/>
                <a:gd name="connsiteX1" fmla="*/ 0 w 112871"/>
                <a:gd name="connsiteY1" fmla="*/ 112871 h 1128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12871" h="112871">
                  <a:moveTo>
                    <a:pt x="112871" y="0"/>
                  </a:moveTo>
                  <a:cubicBezTo>
                    <a:pt x="87618" y="48239"/>
                    <a:pt x="48239" y="87618"/>
                    <a:pt x="0" y="11287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542095AC-DB56-44D0-B0CB-554F43CCE8E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97724230"/>
              </p:ext>
            </p:extLst>
          </p:nvPr>
        </p:nvGraphicFramePr>
        <p:xfrm>
          <a:off x="4113104" y="477540"/>
          <a:ext cx="4726201" cy="58788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C541B88-1AE9-40C3-AFD5-967787C197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5F17139-31EE-46AC-B04F-DBBD852DD6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667947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195697"/>
            <a:ext cx="2400300" cy="4238118"/>
          </a:xfrm>
        </p:spPr>
        <p:txBody>
          <a:bodyPr>
            <a:normAutofit/>
          </a:bodyPr>
          <a:lstStyle/>
          <a:p>
            <a:r>
              <a:rPr lang="es-ES" sz="3400">
                <a:solidFill>
                  <a:schemeClr val="bg1"/>
                </a:solidFill>
              </a:rPr>
              <a:t>4. Presión proscriptiva y regulación ética</a:t>
            </a:r>
          </a:p>
        </p:txBody>
      </p:sp>
      <p:grpSp>
        <p:nvGrpSpPr>
          <p:cNvPr id="13" name="Graphic 38">
            <a:extLst>
              <a:ext uri="{FF2B5EF4-FFF2-40B4-BE49-F238E27FC236}">
                <a16:creationId xmlns:a16="http://schemas.microsoft.com/office/drawing/2014/main" id="{7CF625D3-71A3-4F30-A096-8EF334E959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202912"/>
            <a:ext cx="1432689" cy="709660"/>
            <a:chOff x="2267504" y="2540250"/>
            <a:chExt cx="1990951" cy="739640"/>
          </a:xfrm>
          <a:solidFill>
            <a:schemeClr val="bg1"/>
          </a:solidFill>
        </p:grpSpPr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C6754E2F-F56E-4BA3-99DD-8EBF110E34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267504" y="2540250"/>
              <a:ext cx="1990951" cy="286230"/>
            </a:xfrm>
            <a:custGeom>
              <a:avLst/>
              <a:gdLst>
                <a:gd name="connsiteX0" fmla="*/ 1489414 w 1990951"/>
                <a:gd name="connsiteY0" fmla="*/ 286231 h 286230"/>
                <a:gd name="connsiteX1" fmla="*/ 1243712 w 1990951"/>
                <a:gd name="connsiteY1" fmla="*/ 40528 h 286230"/>
                <a:gd name="connsiteX2" fmla="*/ 995476 w 1990951"/>
                <a:gd name="connsiteY2" fmla="*/ 286231 h 286230"/>
                <a:gd name="connsiteX3" fmla="*/ 749773 w 1990951"/>
                <a:gd name="connsiteY3" fmla="*/ 40528 h 286230"/>
                <a:gd name="connsiteX4" fmla="*/ 504071 w 1990951"/>
                <a:gd name="connsiteY4" fmla="*/ 286231 h 286230"/>
                <a:gd name="connsiteX5" fmla="*/ 255835 w 1990951"/>
                <a:gd name="connsiteY5" fmla="*/ 40528 h 286230"/>
                <a:gd name="connsiteX6" fmla="*/ 20264 w 1990951"/>
                <a:gd name="connsiteY6" fmla="*/ 276099 h 286230"/>
                <a:gd name="connsiteX7" fmla="*/ 0 w 1990951"/>
                <a:gd name="connsiteY7" fmla="*/ 255835 h 286230"/>
                <a:gd name="connsiteX8" fmla="*/ 255835 w 1990951"/>
                <a:gd name="connsiteY8" fmla="*/ 0 h 286230"/>
                <a:gd name="connsiteX9" fmla="*/ 504071 w 1990951"/>
                <a:gd name="connsiteY9" fmla="*/ 245703 h 286230"/>
                <a:gd name="connsiteX10" fmla="*/ 749773 w 1990951"/>
                <a:gd name="connsiteY10" fmla="*/ 0 h 286230"/>
                <a:gd name="connsiteX11" fmla="*/ 995476 w 1990951"/>
                <a:gd name="connsiteY11" fmla="*/ 245703 h 286230"/>
                <a:gd name="connsiteX12" fmla="*/ 1243712 w 1990951"/>
                <a:gd name="connsiteY12" fmla="*/ 0 h 286230"/>
                <a:gd name="connsiteX13" fmla="*/ 1489414 w 1990951"/>
                <a:gd name="connsiteY13" fmla="*/ 245703 h 286230"/>
                <a:gd name="connsiteX14" fmla="*/ 1735117 w 1990951"/>
                <a:gd name="connsiteY14" fmla="*/ 0 h 286230"/>
                <a:gd name="connsiteX15" fmla="*/ 1990952 w 1990951"/>
                <a:gd name="connsiteY15" fmla="*/ 255835 h 286230"/>
                <a:gd name="connsiteX16" fmla="*/ 1973221 w 1990951"/>
                <a:gd name="connsiteY16" fmla="*/ 276099 h 286230"/>
                <a:gd name="connsiteX17" fmla="*/ 1735117 w 1990951"/>
                <a:gd name="connsiteY17" fmla="*/ 40528 h 2862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990951" h="286230">
                  <a:moveTo>
                    <a:pt x="1489414" y="286231"/>
                  </a:moveTo>
                  <a:lnTo>
                    <a:pt x="1243712" y="40528"/>
                  </a:lnTo>
                  <a:lnTo>
                    <a:pt x="995476" y="286231"/>
                  </a:lnTo>
                  <a:lnTo>
                    <a:pt x="749773" y="40528"/>
                  </a:lnTo>
                  <a:lnTo>
                    <a:pt x="504071" y="286231"/>
                  </a:lnTo>
                  <a:lnTo>
                    <a:pt x="255835" y="40528"/>
                  </a:lnTo>
                  <a:lnTo>
                    <a:pt x="20264" y="276099"/>
                  </a:lnTo>
                  <a:lnTo>
                    <a:pt x="0" y="255835"/>
                  </a:lnTo>
                  <a:lnTo>
                    <a:pt x="255835" y="0"/>
                  </a:lnTo>
                  <a:lnTo>
                    <a:pt x="504071" y="245703"/>
                  </a:lnTo>
                  <a:lnTo>
                    <a:pt x="749773" y="0"/>
                  </a:lnTo>
                  <a:lnTo>
                    <a:pt x="995476" y="245703"/>
                  </a:lnTo>
                  <a:lnTo>
                    <a:pt x="1243712" y="0"/>
                  </a:lnTo>
                  <a:lnTo>
                    <a:pt x="1489414" y="245703"/>
                  </a:lnTo>
                  <a:lnTo>
                    <a:pt x="1735117" y="0"/>
                  </a:lnTo>
                  <a:lnTo>
                    <a:pt x="1990952" y="255835"/>
                  </a:lnTo>
                  <a:lnTo>
                    <a:pt x="1973221" y="276099"/>
                  </a:lnTo>
                  <a:lnTo>
                    <a:pt x="1735117" y="40528"/>
                  </a:lnTo>
                  <a:close/>
                </a:path>
              </a:pathLst>
            </a:custGeom>
            <a:grpFill/>
            <a:ln w="2532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24A69059-7C49-49C6-B071-F2A9B558E0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267504" y="2993660"/>
              <a:ext cx="1990951" cy="286230"/>
            </a:xfrm>
            <a:custGeom>
              <a:avLst/>
              <a:gdLst>
                <a:gd name="connsiteX0" fmla="*/ 1489414 w 1990951"/>
                <a:gd name="connsiteY0" fmla="*/ 286231 h 286230"/>
                <a:gd name="connsiteX1" fmla="*/ 1243712 w 1990951"/>
                <a:gd name="connsiteY1" fmla="*/ 40528 h 286230"/>
                <a:gd name="connsiteX2" fmla="*/ 995476 w 1990951"/>
                <a:gd name="connsiteY2" fmla="*/ 286231 h 286230"/>
                <a:gd name="connsiteX3" fmla="*/ 749773 w 1990951"/>
                <a:gd name="connsiteY3" fmla="*/ 40528 h 286230"/>
                <a:gd name="connsiteX4" fmla="*/ 504071 w 1990951"/>
                <a:gd name="connsiteY4" fmla="*/ 286231 h 286230"/>
                <a:gd name="connsiteX5" fmla="*/ 255835 w 1990951"/>
                <a:gd name="connsiteY5" fmla="*/ 40528 h 286230"/>
                <a:gd name="connsiteX6" fmla="*/ 20264 w 1990951"/>
                <a:gd name="connsiteY6" fmla="*/ 276099 h 286230"/>
                <a:gd name="connsiteX7" fmla="*/ 0 w 1990951"/>
                <a:gd name="connsiteY7" fmla="*/ 258368 h 286230"/>
                <a:gd name="connsiteX8" fmla="*/ 255835 w 1990951"/>
                <a:gd name="connsiteY8" fmla="*/ 0 h 286230"/>
                <a:gd name="connsiteX9" fmla="*/ 504071 w 1990951"/>
                <a:gd name="connsiteY9" fmla="*/ 248236 h 286230"/>
                <a:gd name="connsiteX10" fmla="*/ 749773 w 1990951"/>
                <a:gd name="connsiteY10" fmla="*/ 0 h 286230"/>
                <a:gd name="connsiteX11" fmla="*/ 995476 w 1990951"/>
                <a:gd name="connsiteY11" fmla="*/ 248236 h 286230"/>
                <a:gd name="connsiteX12" fmla="*/ 1243712 w 1990951"/>
                <a:gd name="connsiteY12" fmla="*/ 0 h 286230"/>
                <a:gd name="connsiteX13" fmla="*/ 1489414 w 1990951"/>
                <a:gd name="connsiteY13" fmla="*/ 248236 h 286230"/>
                <a:gd name="connsiteX14" fmla="*/ 1735117 w 1990951"/>
                <a:gd name="connsiteY14" fmla="*/ 0 h 286230"/>
                <a:gd name="connsiteX15" fmla="*/ 1990952 w 1990951"/>
                <a:gd name="connsiteY15" fmla="*/ 258368 h 286230"/>
                <a:gd name="connsiteX16" fmla="*/ 1973221 w 1990951"/>
                <a:gd name="connsiteY16" fmla="*/ 276099 h 286230"/>
                <a:gd name="connsiteX17" fmla="*/ 1735117 w 1990951"/>
                <a:gd name="connsiteY17" fmla="*/ 40528 h 2862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990951" h="286230">
                  <a:moveTo>
                    <a:pt x="1489414" y="286231"/>
                  </a:moveTo>
                  <a:lnTo>
                    <a:pt x="1243712" y="40528"/>
                  </a:lnTo>
                  <a:lnTo>
                    <a:pt x="995476" y="286231"/>
                  </a:lnTo>
                  <a:lnTo>
                    <a:pt x="749773" y="40528"/>
                  </a:lnTo>
                  <a:lnTo>
                    <a:pt x="504071" y="286231"/>
                  </a:lnTo>
                  <a:lnTo>
                    <a:pt x="255835" y="40528"/>
                  </a:lnTo>
                  <a:lnTo>
                    <a:pt x="20264" y="276099"/>
                  </a:lnTo>
                  <a:lnTo>
                    <a:pt x="0" y="258368"/>
                  </a:lnTo>
                  <a:lnTo>
                    <a:pt x="255835" y="0"/>
                  </a:lnTo>
                  <a:lnTo>
                    <a:pt x="504071" y="248236"/>
                  </a:lnTo>
                  <a:lnTo>
                    <a:pt x="749773" y="0"/>
                  </a:lnTo>
                  <a:lnTo>
                    <a:pt x="995476" y="248236"/>
                  </a:lnTo>
                  <a:lnTo>
                    <a:pt x="1243712" y="0"/>
                  </a:lnTo>
                  <a:lnTo>
                    <a:pt x="1489414" y="248236"/>
                  </a:lnTo>
                  <a:lnTo>
                    <a:pt x="1735117" y="0"/>
                  </a:lnTo>
                  <a:lnTo>
                    <a:pt x="1990952" y="258368"/>
                  </a:lnTo>
                  <a:lnTo>
                    <a:pt x="1973221" y="276099"/>
                  </a:lnTo>
                  <a:lnTo>
                    <a:pt x="1735117" y="40528"/>
                  </a:lnTo>
                  <a:close/>
                </a:path>
              </a:pathLst>
            </a:custGeom>
            <a:grpFill/>
            <a:ln w="2532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17" name="Oval 16">
            <a:extLst>
              <a:ext uri="{FF2B5EF4-FFF2-40B4-BE49-F238E27FC236}">
                <a16:creationId xmlns:a16="http://schemas.microsoft.com/office/drawing/2014/main" id="{89D16701-DA76-4F72-BB63-E2C3FFBDFE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695" y="4752208"/>
            <a:ext cx="273765" cy="365021"/>
          </a:xfrm>
          <a:prstGeom prst="ellipse">
            <a:avLst/>
          </a:prstGeom>
          <a:solidFill>
            <a:srgbClr val="FFFFFF"/>
          </a:solidFill>
          <a:ln w="28575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1CC28BE1-9DC6-43FE-9582-39F091098D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695" y="4752208"/>
            <a:ext cx="273765" cy="365021"/>
          </a:xfrm>
          <a:prstGeom prst="ellipse">
            <a:avLst/>
          </a:prstGeom>
          <a:solidFill>
            <a:schemeClr val="accent6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grpSp>
        <p:nvGrpSpPr>
          <p:cNvPr id="21" name="Graphic 4">
            <a:extLst>
              <a:ext uri="{FF2B5EF4-FFF2-40B4-BE49-F238E27FC236}">
                <a16:creationId xmlns:a16="http://schemas.microsoft.com/office/drawing/2014/main" id="{AF9AF3F3-CE0C-4125-BDD7-346487FA0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3082214" y="5539935"/>
            <a:ext cx="731374" cy="975171"/>
            <a:chOff x="5829300" y="3162300"/>
            <a:chExt cx="532256" cy="532257"/>
          </a:xfrm>
          <a:solidFill>
            <a:schemeClr val="bg1"/>
          </a:solidFill>
        </p:grpSpPr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B31DFBFA-CF4D-4940-9086-26F83E5C6B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9208" y="3192208"/>
              <a:ext cx="112966" cy="112966"/>
            </a:xfrm>
            <a:custGeom>
              <a:avLst/>
              <a:gdLst>
                <a:gd name="connsiteX0" fmla="*/ 112967 w 112966"/>
                <a:gd name="connsiteY0" fmla="*/ 0 h 112966"/>
                <a:gd name="connsiteX1" fmla="*/ 0 w 112966"/>
                <a:gd name="connsiteY1" fmla="*/ 112967 h 112966"/>
                <a:gd name="connsiteX2" fmla="*/ 112967 w 112966"/>
                <a:gd name="connsiteY2" fmla="*/ 0 h 1129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12966" h="112966">
                  <a:moveTo>
                    <a:pt x="112967" y="0"/>
                  </a:moveTo>
                  <a:lnTo>
                    <a:pt x="0" y="112967"/>
                  </a:lnTo>
                  <a:cubicBezTo>
                    <a:pt x="25356" y="64747"/>
                    <a:pt x="64747" y="25356"/>
                    <a:pt x="112967" y="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27854033-BD20-4C77-8C5B-048F4B3BDD0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31205" y="3164205"/>
              <a:ext cx="230314" cy="230314"/>
            </a:xfrm>
            <a:custGeom>
              <a:avLst/>
              <a:gdLst>
                <a:gd name="connsiteX0" fmla="*/ 230314 w 230314"/>
                <a:gd name="connsiteY0" fmla="*/ 0 h 230314"/>
                <a:gd name="connsiteX1" fmla="*/ 0 w 230314"/>
                <a:gd name="connsiteY1" fmla="*/ 230314 h 230314"/>
                <a:gd name="connsiteX2" fmla="*/ 3524 w 230314"/>
                <a:gd name="connsiteY2" fmla="*/ 209550 h 230314"/>
                <a:gd name="connsiteX3" fmla="*/ 209550 w 230314"/>
                <a:gd name="connsiteY3" fmla="*/ 3524 h 230314"/>
                <a:gd name="connsiteX4" fmla="*/ 230314 w 230314"/>
                <a:gd name="connsiteY4" fmla="*/ 0 h 2303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0314" h="230314">
                  <a:moveTo>
                    <a:pt x="230314" y="0"/>
                  </a:moveTo>
                  <a:lnTo>
                    <a:pt x="0" y="230314"/>
                  </a:lnTo>
                  <a:cubicBezTo>
                    <a:pt x="953" y="223361"/>
                    <a:pt x="2095" y="216408"/>
                    <a:pt x="3524" y="209550"/>
                  </a:cubicBezTo>
                  <a:lnTo>
                    <a:pt x="209550" y="3524"/>
                  </a:lnTo>
                  <a:cubicBezTo>
                    <a:pt x="216408" y="2095"/>
                    <a:pt x="223361" y="953"/>
                    <a:pt x="230314" y="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BC93AA74-BEB3-444F-835B-7AA6ECE617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29300" y="3162300"/>
              <a:ext cx="294131" cy="294131"/>
            </a:xfrm>
            <a:custGeom>
              <a:avLst/>
              <a:gdLst>
                <a:gd name="connsiteX0" fmla="*/ 294132 w 294131"/>
                <a:gd name="connsiteY0" fmla="*/ 1238 h 294131"/>
                <a:gd name="connsiteX1" fmla="*/ 1238 w 294131"/>
                <a:gd name="connsiteY1" fmla="*/ 294132 h 294131"/>
                <a:gd name="connsiteX2" fmla="*/ 0 w 294131"/>
                <a:gd name="connsiteY2" fmla="*/ 278225 h 294131"/>
                <a:gd name="connsiteX3" fmla="*/ 278225 w 294131"/>
                <a:gd name="connsiteY3" fmla="*/ 0 h 294131"/>
                <a:gd name="connsiteX4" fmla="*/ 294132 w 294131"/>
                <a:gd name="connsiteY4" fmla="*/ 1238 h 2941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94131" h="294131">
                  <a:moveTo>
                    <a:pt x="294132" y="1238"/>
                  </a:moveTo>
                  <a:lnTo>
                    <a:pt x="1238" y="294132"/>
                  </a:lnTo>
                  <a:cubicBezTo>
                    <a:pt x="667" y="288893"/>
                    <a:pt x="0" y="283559"/>
                    <a:pt x="0" y="278225"/>
                  </a:cubicBezTo>
                  <a:lnTo>
                    <a:pt x="278225" y="0"/>
                  </a:lnTo>
                  <a:cubicBezTo>
                    <a:pt x="283559" y="0"/>
                    <a:pt x="288893" y="667"/>
                    <a:pt x="294132" y="123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F00DF1C9-6952-4704-B8B3-95406E18E4C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37205" y="3170110"/>
              <a:ext cx="337184" cy="337280"/>
            </a:xfrm>
            <a:custGeom>
              <a:avLst/>
              <a:gdLst>
                <a:gd name="connsiteX0" fmla="*/ 337185 w 337184"/>
                <a:gd name="connsiteY0" fmla="*/ 3905 h 337280"/>
                <a:gd name="connsiteX1" fmla="*/ 3810 w 337184"/>
                <a:gd name="connsiteY1" fmla="*/ 337280 h 337280"/>
                <a:gd name="connsiteX2" fmla="*/ 0 w 337184"/>
                <a:gd name="connsiteY2" fmla="*/ 323850 h 337280"/>
                <a:gd name="connsiteX3" fmla="*/ 323850 w 337184"/>
                <a:gd name="connsiteY3" fmla="*/ 0 h 337280"/>
                <a:gd name="connsiteX4" fmla="*/ 337185 w 337184"/>
                <a:gd name="connsiteY4" fmla="*/ 3905 h 3372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37184" h="337280">
                  <a:moveTo>
                    <a:pt x="337185" y="3905"/>
                  </a:moveTo>
                  <a:lnTo>
                    <a:pt x="3810" y="337280"/>
                  </a:lnTo>
                  <a:cubicBezTo>
                    <a:pt x="2381" y="332899"/>
                    <a:pt x="1143" y="328422"/>
                    <a:pt x="0" y="323850"/>
                  </a:cubicBezTo>
                  <a:lnTo>
                    <a:pt x="323850" y="0"/>
                  </a:lnTo>
                  <a:cubicBezTo>
                    <a:pt x="328327" y="1715"/>
                    <a:pt x="332804" y="2477"/>
                    <a:pt x="337185" y="390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B34783FD-297C-40D2-964B-DBAE4DE283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3207" y="3186207"/>
              <a:ext cx="364617" cy="364617"/>
            </a:xfrm>
            <a:custGeom>
              <a:avLst/>
              <a:gdLst>
                <a:gd name="connsiteX0" fmla="*/ 364617 w 364617"/>
                <a:gd name="connsiteY0" fmla="*/ 5620 h 364617"/>
                <a:gd name="connsiteX1" fmla="*/ 5620 w 364617"/>
                <a:gd name="connsiteY1" fmla="*/ 364617 h 364617"/>
                <a:gd name="connsiteX2" fmla="*/ 0 w 364617"/>
                <a:gd name="connsiteY2" fmla="*/ 353187 h 364617"/>
                <a:gd name="connsiteX3" fmla="*/ 353187 w 364617"/>
                <a:gd name="connsiteY3" fmla="*/ 0 h 364617"/>
                <a:gd name="connsiteX4" fmla="*/ 364617 w 364617"/>
                <a:gd name="connsiteY4" fmla="*/ 5620 h 3646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4617" h="364617">
                  <a:moveTo>
                    <a:pt x="364617" y="5620"/>
                  </a:moveTo>
                  <a:lnTo>
                    <a:pt x="5620" y="364617"/>
                  </a:lnTo>
                  <a:cubicBezTo>
                    <a:pt x="3620" y="360902"/>
                    <a:pt x="1715" y="357092"/>
                    <a:pt x="0" y="353187"/>
                  </a:cubicBezTo>
                  <a:lnTo>
                    <a:pt x="353187" y="0"/>
                  </a:lnTo>
                  <a:cubicBezTo>
                    <a:pt x="357092" y="1715"/>
                    <a:pt x="360902" y="3715"/>
                    <a:pt x="364617" y="562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DE621623-0357-4FD5-A1AC-4005010259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75305" y="3208305"/>
              <a:ext cx="380238" cy="380238"/>
            </a:xfrm>
            <a:custGeom>
              <a:avLst/>
              <a:gdLst>
                <a:gd name="connsiteX0" fmla="*/ 380238 w 380238"/>
                <a:gd name="connsiteY0" fmla="*/ 7239 h 380238"/>
                <a:gd name="connsiteX1" fmla="*/ 7239 w 380238"/>
                <a:gd name="connsiteY1" fmla="*/ 380238 h 380238"/>
                <a:gd name="connsiteX2" fmla="*/ 0 w 380238"/>
                <a:gd name="connsiteY2" fmla="*/ 370713 h 380238"/>
                <a:gd name="connsiteX3" fmla="*/ 370237 w 380238"/>
                <a:gd name="connsiteY3" fmla="*/ 0 h 380238"/>
                <a:gd name="connsiteX4" fmla="*/ 380238 w 380238"/>
                <a:gd name="connsiteY4" fmla="*/ 7239 h 3802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80238" h="380238">
                  <a:moveTo>
                    <a:pt x="380238" y="7239"/>
                  </a:moveTo>
                  <a:lnTo>
                    <a:pt x="7239" y="380238"/>
                  </a:lnTo>
                  <a:cubicBezTo>
                    <a:pt x="4763" y="377000"/>
                    <a:pt x="2381" y="373571"/>
                    <a:pt x="0" y="370713"/>
                  </a:cubicBezTo>
                  <a:lnTo>
                    <a:pt x="370237" y="0"/>
                  </a:lnTo>
                  <a:cubicBezTo>
                    <a:pt x="373571" y="2381"/>
                    <a:pt x="377000" y="4763"/>
                    <a:pt x="380238" y="723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024F346E-10A0-458F-A9CA-8C0079472F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02832" y="3235832"/>
              <a:ext cx="385191" cy="385191"/>
            </a:xfrm>
            <a:custGeom>
              <a:avLst/>
              <a:gdLst>
                <a:gd name="connsiteX0" fmla="*/ 380905 w 385191"/>
                <a:gd name="connsiteY0" fmla="*/ 4286 h 385191"/>
                <a:gd name="connsiteX1" fmla="*/ 385191 w 385191"/>
                <a:gd name="connsiteY1" fmla="*/ 8573 h 385191"/>
                <a:gd name="connsiteX2" fmla="*/ 8573 w 385191"/>
                <a:gd name="connsiteY2" fmla="*/ 385191 h 385191"/>
                <a:gd name="connsiteX3" fmla="*/ 4286 w 385191"/>
                <a:gd name="connsiteY3" fmla="*/ 380905 h 385191"/>
                <a:gd name="connsiteX4" fmla="*/ 0 w 385191"/>
                <a:gd name="connsiteY4" fmla="*/ 376523 h 385191"/>
                <a:gd name="connsiteX5" fmla="*/ 376523 w 385191"/>
                <a:gd name="connsiteY5" fmla="*/ 0 h 385191"/>
                <a:gd name="connsiteX6" fmla="*/ 380905 w 385191"/>
                <a:gd name="connsiteY6" fmla="*/ 4286 h 3851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85191" h="385191">
                  <a:moveTo>
                    <a:pt x="380905" y="4286"/>
                  </a:moveTo>
                  <a:lnTo>
                    <a:pt x="385191" y="8573"/>
                  </a:lnTo>
                  <a:lnTo>
                    <a:pt x="8573" y="385191"/>
                  </a:lnTo>
                  <a:lnTo>
                    <a:pt x="4286" y="380905"/>
                  </a:lnTo>
                  <a:cubicBezTo>
                    <a:pt x="2762" y="379476"/>
                    <a:pt x="1334" y="377952"/>
                    <a:pt x="0" y="376523"/>
                  </a:cubicBezTo>
                  <a:lnTo>
                    <a:pt x="376523" y="0"/>
                  </a:lnTo>
                  <a:cubicBezTo>
                    <a:pt x="377952" y="1334"/>
                    <a:pt x="379476" y="2667"/>
                    <a:pt x="380905" y="4286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7937A2F7-01A9-47F3-BED6-B61D998408A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35789" y="3268313"/>
              <a:ext cx="379761" cy="380237"/>
            </a:xfrm>
            <a:custGeom>
              <a:avLst/>
              <a:gdLst>
                <a:gd name="connsiteX0" fmla="*/ 372428 w 379761"/>
                <a:gd name="connsiteY0" fmla="*/ 0 h 380237"/>
                <a:gd name="connsiteX1" fmla="*/ 379762 w 379761"/>
                <a:gd name="connsiteY1" fmla="*/ 9525 h 380237"/>
                <a:gd name="connsiteX2" fmla="*/ 9525 w 379761"/>
                <a:gd name="connsiteY2" fmla="*/ 380238 h 380237"/>
                <a:gd name="connsiteX3" fmla="*/ 0 w 379761"/>
                <a:gd name="connsiteY3" fmla="*/ 372904 h 3802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79761" h="380237">
                  <a:moveTo>
                    <a:pt x="372428" y="0"/>
                  </a:moveTo>
                  <a:cubicBezTo>
                    <a:pt x="374999" y="3239"/>
                    <a:pt x="377381" y="6572"/>
                    <a:pt x="379762" y="9525"/>
                  </a:cubicBezTo>
                  <a:lnTo>
                    <a:pt x="9525" y="380238"/>
                  </a:lnTo>
                  <a:cubicBezTo>
                    <a:pt x="6096" y="377857"/>
                    <a:pt x="2762" y="375476"/>
                    <a:pt x="0" y="37290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5B44DAF8-5073-441A-82E1-180385D35F2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2841" y="3305841"/>
              <a:ext cx="364807" cy="364807"/>
            </a:xfrm>
            <a:custGeom>
              <a:avLst/>
              <a:gdLst>
                <a:gd name="connsiteX0" fmla="*/ 359188 w 364807"/>
                <a:gd name="connsiteY0" fmla="*/ 0 h 364807"/>
                <a:gd name="connsiteX1" fmla="*/ 364808 w 364807"/>
                <a:gd name="connsiteY1" fmla="*/ 11621 h 364807"/>
                <a:gd name="connsiteX2" fmla="*/ 11621 w 364807"/>
                <a:gd name="connsiteY2" fmla="*/ 364808 h 364807"/>
                <a:gd name="connsiteX3" fmla="*/ 0 w 364807"/>
                <a:gd name="connsiteY3" fmla="*/ 359188 h 3648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64807" h="364807">
                  <a:moveTo>
                    <a:pt x="359188" y="0"/>
                  </a:moveTo>
                  <a:cubicBezTo>
                    <a:pt x="361188" y="3905"/>
                    <a:pt x="362998" y="7715"/>
                    <a:pt x="364808" y="11621"/>
                  </a:cubicBezTo>
                  <a:lnTo>
                    <a:pt x="11621" y="364808"/>
                  </a:lnTo>
                  <a:cubicBezTo>
                    <a:pt x="7715" y="362998"/>
                    <a:pt x="3905" y="361188"/>
                    <a:pt x="0" y="35918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52B0413D-0E36-4A90-8E6A-9EDC676A607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16370" y="3349466"/>
              <a:ext cx="337280" cy="337280"/>
            </a:xfrm>
            <a:custGeom>
              <a:avLst/>
              <a:gdLst>
                <a:gd name="connsiteX0" fmla="*/ 333470 w 337280"/>
                <a:gd name="connsiteY0" fmla="*/ 0 h 337280"/>
                <a:gd name="connsiteX1" fmla="*/ 337280 w 337280"/>
                <a:gd name="connsiteY1" fmla="*/ 13430 h 337280"/>
                <a:gd name="connsiteX2" fmla="*/ 13430 w 337280"/>
                <a:gd name="connsiteY2" fmla="*/ 337280 h 337280"/>
                <a:gd name="connsiteX3" fmla="*/ 0 w 337280"/>
                <a:gd name="connsiteY3" fmla="*/ 333470 h 3372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37280" h="337280">
                  <a:moveTo>
                    <a:pt x="333470" y="0"/>
                  </a:moveTo>
                  <a:cubicBezTo>
                    <a:pt x="334899" y="4382"/>
                    <a:pt x="336137" y="8858"/>
                    <a:pt x="337280" y="13430"/>
                  </a:cubicBezTo>
                  <a:lnTo>
                    <a:pt x="13430" y="337280"/>
                  </a:lnTo>
                  <a:cubicBezTo>
                    <a:pt x="8858" y="336137"/>
                    <a:pt x="4382" y="334899"/>
                    <a:pt x="0" y="33347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86059ECF-0D50-48AD-B67A-645EC29D33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67329" y="3400425"/>
              <a:ext cx="294227" cy="294132"/>
            </a:xfrm>
            <a:custGeom>
              <a:avLst/>
              <a:gdLst>
                <a:gd name="connsiteX0" fmla="*/ 292989 w 294227"/>
                <a:gd name="connsiteY0" fmla="*/ 0 h 294132"/>
                <a:gd name="connsiteX1" fmla="*/ 294227 w 294227"/>
                <a:gd name="connsiteY1" fmla="*/ 15907 h 294132"/>
                <a:gd name="connsiteX2" fmla="*/ 15907 w 294227"/>
                <a:gd name="connsiteY2" fmla="*/ 294132 h 294132"/>
                <a:gd name="connsiteX3" fmla="*/ 0 w 294227"/>
                <a:gd name="connsiteY3" fmla="*/ 292894 h 2941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94227" h="294132">
                  <a:moveTo>
                    <a:pt x="292989" y="0"/>
                  </a:moveTo>
                  <a:cubicBezTo>
                    <a:pt x="293561" y="5334"/>
                    <a:pt x="293942" y="10668"/>
                    <a:pt x="294227" y="15907"/>
                  </a:cubicBezTo>
                  <a:lnTo>
                    <a:pt x="15907" y="294132"/>
                  </a:lnTo>
                  <a:cubicBezTo>
                    <a:pt x="10668" y="294132"/>
                    <a:pt x="5334" y="293465"/>
                    <a:pt x="0" y="29289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B394906F-6BF2-447E-9886-F12708E128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29337" y="3462337"/>
              <a:ext cx="230314" cy="230314"/>
            </a:xfrm>
            <a:custGeom>
              <a:avLst/>
              <a:gdLst>
                <a:gd name="connsiteX0" fmla="*/ 230315 w 230314"/>
                <a:gd name="connsiteY0" fmla="*/ 0 h 230314"/>
                <a:gd name="connsiteX1" fmla="*/ 226886 w 230314"/>
                <a:gd name="connsiteY1" fmla="*/ 20574 h 230314"/>
                <a:gd name="connsiteX2" fmla="*/ 20669 w 230314"/>
                <a:gd name="connsiteY2" fmla="*/ 226790 h 230314"/>
                <a:gd name="connsiteX3" fmla="*/ 0 w 230314"/>
                <a:gd name="connsiteY3" fmla="*/ 230315 h 2303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30314" h="230314">
                  <a:moveTo>
                    <a:pt x="230315" y="0"/>
                  </a:moveTo>
                  <a:cubicBezTo>
                    <a:pt x="229457" y="6953"/>
                    <a:pt x="228314" y="13716"/>
                    <a:pt x="226886" y="20574"/>
                  </a:cubicBezTo>
                  <a:lnTo>
                    <a:pt x="20669" y="226790"/>
                  </a:lnTo>
                  <a:cubicBezTo>
                    <a:pt x="13811" y="228314"/>
                    <a:pt x="6953" y="229457"/>
                    <a:pt x="0" y="23031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A45EB96B-215A-4EBF-A594-2B08222339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18682" y="3551682"/>
              <a:ext cx="112871" cy="112871"/>
            </a:xfrm>
            <a:custGeom>
              <a:avLst/>
              <a:gdLst>
                <a:gd name="connsiteX0" fmla="*/ 112871 w 112871"/>
                <a:gd name="connsiteY0" fmla="*/ 0 h 112871"/>
                <a:gd name="connsiteX1" fmla="*/ 0 w 112871"/>
                <a:gd name="connsiteY1" fmla="*/ 112871 h 1128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12871" h="112871">
                  <a:moveTo>
                    <a:pt x="112871" y="0"/>
                  </a:moveTo>
                  <a:cubicBezTo>
                    <a:pt x="87618" y="48239"/>
                    <a:pt x="48239" y="87618"/>
                    <a:pt x="0" y="11287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9290BD6E-AA9C-37A4-B90F-74B9A885C47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95477977"/>
              </p:ext>
            </p:extLst>
          </p:nvPr>
        </p:nvGraphicFramePr>
        <p:xfrm>
          <a:off x="4113104" y="477540"/>
          <a:ext cx="4726201" cy="58788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C541B88-1AE9-40C3-AFD5-967787C197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5F17139-31EE-46AC-B04F-DBBD852DD6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667947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195697"/>
            <a:ext cx="2400300" cy="4238118"/>
          </a:xfrm>
        </p:spPr>
        <p:txBody>
          <a:bodyPr>
            <a:normAutofit/>
          </a:bodyPr>
          <a:lstStyle/>
          <a:p>
            <a:r>
              <a:rPr lang="es-CO" sz="3100">
                <a:solidFill>
                  <a:schemeClr val="bg1"/>
                </a:solidFill>
              </a:rPr>
              <a:t>5. Conclusiones y aportes</a:t>
            </a:r>
          </a:p>
        </p:txBody>
      </p:sp>
      <p:grpSp>
        <p:nvGrpSpPr>
          <p:cNvPr id="13" name="Graphic 38">
            <a:extLst>
              <a:ext uri="{FF2B5EF4-FFF2-40B4-BE49-F238E27FC236}">
                <a16:creationId xmlns:a16="http://schemas.microsoft.com/office/drawing/2014/main" id="{7CF625D3-71A3-4F30-A096-8EF334E959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202912"/>
            <a:ext cx="1432689" cy="709660"/>
            <a:chOff x="2267504" y="2540250"/>
            <a:chExt cx="1990951" cy="739640"/>
          </a:xfrm>
          <a:solidFill>
            <a:schemeClr val="bg1"/>
          </a:solidFill>
        </p:grpSpPr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C6754E2F-F56E-4BA3-99DD-8EBF110E34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267504" y="2540250"/>
              <a:ext cx="1990951" cy="286230"/>
            </a:xfrm>
            <a:custGeom>
              <a:avLst/>
              <a:gdLst>
                <a:gd name="connsiteX0" fmla="*/ 1489414 w 1990951"/>
                <a:gd name="connsiteY0" fmla="*/ 286231 h 286230"/>
                <a:gd name="connsiteX1" fmla="*/ 1243712 w 1990951"/>
                <a:gd name="connsiteY1" fmla="*/ 40528 h 286230"/>
                <a:gd name="connsiteX2" fmla="*/ 995476 w 1990951"/>
                <a:gd name="connsiteY2" fmla="*/ 286231 h 286230"/>
                <a:gd name="connsiteX3" fmla="*/ 749773 w 1990951"/>
                <a:gd name="connsiteY3" fmla="*/ 40528 h 286230"/>
                <a:gd name="connsiteX4" fmla="*/ 504071 w 1990951"/>
                <a:gd name="connsiteY4" fmla="*/ 286231 h 286230"/>
                <a:gd name="connsiteX5" fmla="*/ 255835 w 1990951"/>
                <a:gd name="connsiteY5" fmla="*/ 40528 h 286230"/>
                <a:gd name="connsiteX6" fmla="*/ 20264 w 1990951"/>
                <a:gd name="connsiteY6" fmla="*/ 276099 h 286230"/>
                <a:gd name="connsiteX7" fmla="*/ 0 w 1990951"/>
                <a:gd name="connsiteY7" fmla="*/ 255835 h 286230"/>
                <a:gd name="connsiteX8" fmla="*/ 255835 w 1990951"/>
                <a:gd name="connsiteY8" fmla="*/ 0 h 286230"/>
                <a:gd name="connsiteX9" fmla="*/ 504071 w 1990951"/>
                <a:gd name="connsiteY9" fmla="*/ 245703 h 286230"/>
                <a:gd name="connsiteX10" fmla="*/ 749773 w 1990951"/>
                <a:gd name="connsiteY10" fmla="*/ 0 h 286230"/>
                <a:gd name="connsiteX11" fmla="*/ 995476 w 1990951"/>
                <a:gd name="connsiteY11" fmla="*/ 245703 h 286230"/>
                <a:gd name="connsiteX12" fmla="*/ 1243712 w 1990951"/>
                <a:gd name="connsiteY12" fmla="*/ 0 h 286230"/>
                <a:gd name="connsiteX13" fmla="*/ 1489414 w 1990951"/>
                <a:gd name="connsiteY13" fmla="*/ 245703 h 286230"/>
                <a:gd name="connsiteX14" fmla="*/ 1735117 w 1990951"/>
                <a:gd name="connsiteY14" fmla="*/ 0 h 286230"/>
                <a:gd name="connsiteX15" fmla="*/ 1990952 w 1990951"/>
                <a:gd name="connsiteY15" fmla="*/ 255835 h 286230"/>
                <a:gd name="connsiteX16" fmla="*/ 1973221 w 1990951"/>
                <a:gd name="connsiteY16" fmla="*/ 276099 h 286230"/>
                <a:gd name="connsiteX17" fmla="*/ 1735117 w 1990951"/>
                <a:gd name="connsiteY17" fmla="*/ 40528 h 2862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990951" h="286230">
                  <a:moveTo>
                    <a:pt x="1489414" y="286231"/>
                  </a:moveTo>
                  <a:lnTo>
                    <a:pt x="1243712" y="40528"/>
                  </a:lnTo>
                  <a:lnTo>
                    <a:pt x="995476" y="286231"/>
                  </a:lnTo>
                  <a:lnTo>
                    <a:pt x="749773" y="40528"/>
                  </a:lnTo>
                  <a:lnTo>
                    <a:pt x="504071" y="286231"/>
                  </a:lnTo>
                  <a:lnTo>
                    <a:pt x="255835" y="40528"/>
                  </a:lnTo>
                  <a:lnTo>
                    <a:pt x="20264" y="276099"/>
                  </a:lnTo>
                  <a:lnTo>
                    <a:pt x="0" y="255835"/>
                  </a:lnTo>
                  <a:lnTo>
                    <a:pt x="255835" y="0"/>
                  </a:lnTo>
                  <a:lnTo>
                    <a:pt x="504071" y="245703"/>
                  </a:lnTo>
                  <a:lnTo>
                    <a:pt x="749773" y="0"/>
                  </a:lnTo>
                  <a:lnTo>
                    <a:pt x="995476" y="245703"/>
                  </a:lnTo>
                  <a:lnTo>
                    <a:pt x="1243712" y="0"/>
                  </a:lnTo>
                  <a:lnTo>
                    <a:pt x="1489414" y="245703"/>
                  </a:lnTo>
                  <a:lnTo>
                    <a:pt x="1735117" y="0"/>
                  </a:lnTo>
                  <a:lnTo>
                    <a:pt x="1990952" y="255835"/>
                  </a:lnTo>
                  <a:lnTo>
                    <a:pt x="1973221" y="276099"/>
                  </a:lnTo>
                  <a:lnTo>
                    <a:pt x="1735117" y="40528"/>
                  </a:lnTo>
                  <a:close/>
                </a:path>
              </a:pathLst>
            </a:custGeom>
            <a:grpFill/>
            <a:ln w="2532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24A69059-7C49-49C6-B071-F2A9B558E0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267504" y="2993660"/>
              <a:ext cx="1990951" cy="286230"/>
            </a:xfrm>
            <a:custGeom>
              <a:avLst/>
              <a:gdLst>
                <a:gd name="connsiteX0" fmla="*/ 1489414 w 1990951"/>
                <a:gd name="connsiteY0" fmla="*/ 286231 h 286230"/>
                <a:gd name="connsiteX1" fmla="*/ 1243712 w 1990951"/>
                <a:gd name="connsiteY1" fmla="*/ 40528 h 286230"/>
                <a:gd name="connsiteX2" fmla="*/ 995476 w 1990951"/>
                <a:gd name="connsiteY2" fmla="*/ 286231 h 286230"/>
                <a:gd name="connsiteX3" fmla="*/ 749773 w 1990951"/>
                <a:gd name="connsiteY3" fmla="*/ 40528 h 286230"/>
                <a:gd name="connsiteX4" fmla="*/ 504071 w 1990951"/>
                <a:gd name="connsiteY4" fmla="*/ 286231 h 286230"/>
                <a:gd name="connsiteX5" fmla="*/ 255835 w 1990951"/>
                <a:gd name="connsiteY5" fmla="*/ 40528 h 286230"/>
                <a:gd name="connsiteX6" fmla="*/ 20264 w 1990951"/>
                <a:gd name="connsiteY6" fmla="*/ 276099 h 286230"/>
                <a:gd name="connsiteX7" fmla="*/ 0 w 1990951"/>
                <a:gd name="connsiteY7" fmla="*/ 258368 h 286230"/>
                <a:gd name="connsiteX8" fmla="*/ 255835 w 1990951"/>
                <a:gd name="connsiteY8" fmla="*/ 0 h 286230"/>
                <a:gd name="connsiteX9" fmla="*/ 504071 w 1990951"/>
                <a:gd name="connsiteY9" fmla="*/ 248236 h 286230"/>
                <a:gd name="connsiteX10" fmla="*/ 749773 w 1990951"/>
                <a:gd name="connsiteY10" fmla="*/ 0 h 286230"/>
                <a:gd name="connsiteX11" fmla="*/ 995476 w 1990951"/>
                <a:gd name="connsiteY11" fmla="*/ 248236 h 286230"/>
                <a:gd name="connsiteX12" fmla="*/ 1243712 w 1990951"/>
                <a:gd name="connsiteY12" fmla="*/ 0 h 286230"/>
                <a:gd name="connsiteX13" fmla="*/ 1489414 w 1990951"/>
                <a:gd name="connsiteY13" fmla="*/ 248236 h 286230"/>
                <a:gd name="connsiteX14" fmla="*/ 1735117 w 1990951"/>
                <a:gd name="connsiteY14" fmla="*/ 0 h 286230"/>
                <a:gd name="connsiteX15" fmla="*/ 1990952 w 1990951"/>
                <a:gd name="connsiteY15" fmla="*/ 258368 h 286230"/>
                <a:gd name="connsiteX16" fmla="*/ 1973221 w 1990951"/>
                <a:gd name="connsiteY16" fmla="*/ 276099 h 286230"/>
                <a:gd name="connsiteX17" fmla="*/ 1735117 w 1990951"/>
                <a:gd name="connsiteY17" fmla="*/ 40528 h 2862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990951" h="286230">
                  <a:moveTo>
                    <a:pt x="1489414" y="286231"/>
                  </a:moveTo>
                  <a:lnTo>
                    <a:pt x="1243712" y="40528"/>
                  </a:lnTo>
                  <a:lnTo>
                    <a:pt x="995476" y="286231"/>
                  </a:lnTo>
                  <a:lnTo>
                    <a:pt x="749773" y="40528"/>
                  </a:lnTo>
                  <a:lnTo>
                    <a:pt x="504071" y="286231"/>
                  </a:lnTo>
                  <a:lnTo>
                    <a:pt x="255835" y="40528"/>
                  </a:lnTo>
                  <a:lnTo>
                    <a:pt x="20264" y="276099"/>
                  </a:lnTo>
                  <a:lnTo>
                    <a:pt x="0" y="258368"/>
                  </a:lnTo>
                  <a:lnTo>
                    <a:pt x="255835" y="0"/>
                  </a:lnTo>
                  <a:lnTo>
                    <a:pt x="504071" y="248236"/>
                  </a:lnTo>
                  <a:lnTo>
                    <a:pt x="749773" y="0"/>
                  </a:lnTo>
                  <a:lnTo>
                    <a:pt x="995476" y="248236"/>
                  </a:lnTo>
                  <a:lnTo>
                    <a:pt x="1243712" y="0"/>
                  </a:lnTo>
                  <a:lnTo>
                    <a:pt x="1489414" y="248236"/>
                  </a:lnTo>
                  <a:lnTo>
                    <a:pt x="1735117" y="0"/>
                  </a:lnTo>
                  <a:lnTo>
                    <a:pt x="1990952" y="258368"/>
                  </a:lnTo>
                  <a:lnTo>
                    <a:pt x="1973221" y="276099"/>
                  </a:lnTo>
                  <a:lnTo>
                    <a:pt x="1735117" y="40528"/>
                  </a:lnTo>
                  <a:close/>
                </a:path>
              </a:pathLst>
            </a:custGeom>
            <a:grpFill/>
            <a:ln w="2532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17" name="Oval 16">
            <a:extLst>
              <a:ext uri="{FF2B5EF4-FFF2-40B4-BE49-F238E27FC236}">
                <a16:creationId xmlns:a16="http://schemas.microsoft.com/office/drawing/2014/main" id="{89D16701-DA76-4F72-BB63-E2C3FFBDFE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695" y="4752208"/>
            <a:ext cx="273765" cy="365021"/>
          </a:xfrm>
          <a:prstGeom prst="ellipse">
            <a:avLst/>
          </a:prstGeom>
          <a:solidFill>
            <a:srgbClr val="FFFFFF"/>
          </a:solidFill>
          <a:ln w="28575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1CC28BE1-9DC6-43FE-9582-39F091098D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695" y="4752208"/>
            <a:ext cx="273765" cy="365021"/>
          </a:xfrm>
          <a:prstGeom prst="ellipse">
            <a:avLst/>
          </a:prstGeom>
          <a:solidFill>
            <a:schemeClr val="accent6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grpSp>
        <p:nvGrpSpPr>
          <p:cNvPr id="21" name="Graphic 4">
            <a:extLst>
              <a:ext uri="{FF2B5EF4-FFF2-40B4-BE49-F238E27FC236}">
                <a16:creationId xmlns:a16="http://schemas.microsoft.com/office/drawing/2014/main" id="{AF9AF3F3-CE0C-4125-BDD7-346487FA0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3082214" y="5539935"/>
            <a:ext cx="731374" cy="975171"/>
            <a:chOff x="5829300" y="3162300"/>
            <a:chExt cx="532256" cy="532257"/>
          </a:xfrm>
          <a:solidFill>
            <a:schemeClr val="bg1"/>
          </a:solidFill>
        </p:grpSpPr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B31DFBFA-CF4D-4940-9086-26F83E5C6B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9208" y="3192208"/>
              <a:ext cx="112966" cy="112966"/>
            </a:xfrm>
            <a:custGeom>
              <a:avLst/>
              <a:gdLst>
                <a:gd name="connsiteX0" fmla="*/ 112967 w 112966"/>
                <a:gd name="connsiteY0" fmla="*/ 0 h 112966"/>
                <a:gd name="connsiteX1" fmla="*/ 0 w 112966"/>
                <a:gd name="connsiteY1" fmla="*/ 112967 h 112966"/>
                <a:gd name="connsiteX2" fmla="*/ 112967 w 112966"/>
                <a:gd name="connsiteY2" fmla="*/ 0 h 1129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12966" h="112966">
                  <a:moveTo>
                    <a:pt x="112967" y="0"/>
                  </a:moveTo>
                  <a:lnTo>
                    <a:pt x="0" y="112967"/>
                  </a:lnTo>
                  <a:cubicBezTo>
                    <a:pt x="25356" y="64747"/>
                    <a:pt x="64747" y="25356"/>
                    <a:pt x="112967" y="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27854033-BD20-4C77-8C5B-048F4B3BDD0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31205" y="3164205"/>
              <a:ext cx="230314" cy="230314"/>
            </a:xfrm>
            <a:custGeom>
              <a:avLst/>
              <a:gdLst>
                <a:gd name="connsiteX0" fmla="*/ 230314 w 230314"/>
                <a:gd name="connsiteY0" fmla="*/ 0 h 230314"/>
                <a:gd name="connsiteX1" fmla="*/ 0 w 230314"/>
                <a:gd name="connsiteY1" fmla="*/ 230314 h 230314"/>
                <a:gd name="connsiteX2" fmla="*/ 3524 w 230314"/>
                <a:gd name="connsiteY2" fmla="*/ 209550 h 230314"/>
                <a:gd name="connsiteX3" fmla="*/ 209550 w 230314"/>
                <a:gd name="connsiteY3" fmla="*/ 3524 h 230314"/>
                <a:gd name="connsiteX4" fmla="*/ 230314 w 230314"/>
                <a:gd name="connsiteY4" fmla="*/ 0 h 2303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0314" h="230314">
                  <a:moveTo>
                    <a:pt x="230314" y="0"/>
                  </a:moveTo>
                  <a:lnTo>
                    <a:pt x="0" y="230314"/>
                  </a:lnTo>
                  <a:cubicBezTo>
                    <a:pt x="953" y="223361"/>
                    <a:pt x="2095" y="216408"/>
                    <a:pt x="3524" y="209550"/>
                  </a:cubicBezTo>
                  <a:lnTo>
                    <a:pt x="209550" y="3524"/>
                  </a:lnTo>
                  <a:cubicBezTo>
                    <a:pt x="216408" y="2095"/>
                    <a:pt x="223361" y="953"/>
                    <a:pt x="230314" y="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BC93AA74-BEB3-444F-835B-7AA6ECE617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29300" y="3162300"/>
              <a:ext cx="294131" cy="294131"/>
            </a:xfrm>
            <a:custGeom>
              <a:avLst/>
              <a:gdLst>
                <a:gd name="connsiteX0" fmla="*/ 294132 w 294131"/>
                <a:gd name="connsiteY0" fmla="*/ 1238 h 294131"/>
                <a:gd name="connsiteX1" fmla="*/ 1238 w 294131"/>
                <a:gd name="connsiteY1" fmla="*/ 294132 h 294131"/>
                <a:gd name="connsiteX2" fmla="*/ 0 w 294131"/>
                <a:gd name="connsiteY2" fmla="*/ 278225 h 294131"/>
                <a:gd name="connsiteX3" fmla="*/ 278225 w 294131"/>
                <a:gd name="connsiteY3" fmla="*/ 0 h 294131"/>
                <a:gd name="connsiteX4" fmla="*/ 294132 w 294131"/>
                <a:gd name="connsiteY4" fmla="*/ 1238 h 2941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94131" h="294131">
                  <a:moveTo>
                    <a:pt x="294132" y="1238"/>
                  </a:moveTo>
                  <a:lnTo>
                    <a:pt x="1238" y="294132"/>
                  </a:lnTo>
                  <a:cubicBezTo>
                    <a:pt x="667" y="288893"/>
                    <a:pt x="0" y="283559"/>
                    <a:pt x="0" y="278225"/>
                  </a:cubicBezTo>
                  <a:lnTo>
                    <a:pt x="278225" y="0"/>
                  </a:lnTo>
                  <a:cubicBezTo>
                    <a:pt x="283559" y="0"/>
                    <a:pt x="288893" y="667"/>
                    <a:pt x="294132" y="123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F00DF1C9-6952-4704-B8B3-95406E18E4C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37205" y="3170110"/>
              <a:ext cx="337184" cy="337280"/>
            </a:xfrm>
            <a:custGeom>
              <a:avLst/>
              <a:gdLst>
                <a:gd name="connsiteX0" fmla="*/ 337185 w 337184"/>
                <a:gd name="connsiteY0" fmla="*/ 3905 h 337280"/>
                <a:gd name="connsiteX1" fmla="*/ 3810 w 337184"/>
                <a:gd name="connsiteY1" fmla="*/ 337280 h 337280"/>
                <a:gd name="connsiteX2" fmla="*/ 0 w 337184"/>
                <a:gd name="connsiteY2" fmla="*/ 323850 h 337280"/>
                <a:gd name="connsiteX3" fmla="*/ 323850 w 337184"/>
                <a:gd name="connsiteY3" fmla="*/ 0 h 337280"/>
                <a:gd name="connsiteX4" fmla="*/ 337185 w 337184"/>
                <a:gd name="connsiteY4" fmla="*/ 3905 h 3372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37184" h="337280">
                  <a:moveTo>
                    <a:pt x="337185" y="3905"/>
                  </a:moveTo>
                  <a:lnTo>
                    <a:pt x="3810" y="337280"/>
                  </a:lnTo>
                  <a:cubicBezTo>
                    <a:pt x="2381" y="332899"/>
                    <a:pt x="1143" y="328422"/>
                    <a:pt x="0" y="323850"/>
                  </a:cubicBezTo>
                  <a:lnTo>
                    <a:pt x="323850" y="0"/>
                  </a:lnTo>
                  <a:cubicBezTo>
                    <a:pt x="328327" y="1715"/>
                    <a:pt x="332804" y="2477"/>
                    <a:pt x="337185" y="390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B34783FD-297C-40D2-964B-DBAE4DE283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3207" y="3186207"/>
              <a:ext cx="364617" cy="364617"/>
            </a:xfrm>
            <a:custGeom>
              <a:avLst/>
              <a:gdLst>
                <a:gd name="connsiteX0" fmla="*/ 364617 w 364617"/>
                <a:gd name="connsiteY0" fmla="*/ 5620 h 364617"/>
                <a:gd name="connsiteX1" fmla="*/ 5620 w 364617"/>
                <a:gd name="connsiteY1" fmla="*/ 364617 h 364617"/>
                <a:gd name="connsiteX2" fmla="*/ 0 w 364617"/>
                <a:gd name="connsiteY2" fmla="*/ 353187 h 364617"/>
                <a:gd name="connsiteX3" fmla="*/ 353187 w 364617"/>
                <a:gd name="connsiteY3" fmla="*/ 0 h 364617"/>
                <a:gd name="connsiteX4" fmla="*/ 364617 w 364617"/>
                <a:gd name="connsiteY4" fmla="*/ 5620 h 3646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4617" h="364617">
                  <a:moveTo>
                    <a:pt x="364617" y="5620"/>
                  </a:moveTo>
                  <a:lnTo>
                    <a:pt x="5620" y="364617"/>
                  </a:lnTo>
                  <a:cubicBezTo>
                    <a:pt x="3620" y="360902"/>
                    <a:pt x="1715" y="357092"/>
                    <a:pt x="0" y="353187"/>
                  </a:cubicBezTo>
                  <a:lnTo>
                    <a:pt x="353187" y="0"/>
                  </a:lnTo>
                  <a:cubicBezTo>
                    <a:pt x="357092" y="1715"/>
                    <a:pt x="360902" y="3715"/>
                    <a:pt x="364617" y="562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DE621623-0357-4FD5-A1AC-4005010259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75305" y="3208305"/>
              <a:ext cx="380238" cy="380238"/>
            </a:xfrm>
            <a:custGeom>
              <a:avLst/>
              <a:gdLst>
                <a:gd name="connsiteX0" fmla="*/ 380238 w 380238"/>
                <a:gd name="connsiteY0" fmla="*/ 7239 h 380238"/>
                <a:gd name="connsiteX1" fmla="*/ 7239 w 380238"/>
                <a:gd name="connsiteY1" fmla="*/ 380238 h 380238"/>
                <a:gd name="connsiteX2" fmla="*/ 0 w 380238"/>
                <a:gd name="connsiteY2" fmla="*/ 370713 h 380238"/>
                <a:gd name="connsiteX3" fmla="*/ 370237 w 380238"/>
                <a:gd name="connsiteY3" fmla="*/ 0 h 380238"/>
                <a:gd name="connsiteX4" fmla="*/ 380238 w 380238"/>
                <a:gd name="connsiteY4" fmla="*/ 7239 h 3802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80238" h="380238">
                  <a:moveTo>
                    <a:pt x="380238" y="7239"/>
                  </a:moveTo>
                  <a:lnTo>
                    <a:pt x="7239" y="380238"/>
                  </a:lnTo>
                  <a:cubicBezTo>
                    <a:pt x="4763" y="377000"/>
                    <a:pt x="2381" y="373571"/>
                    <a:pt x="0" y="370713"/>
                  </a:cubicBezTo>
                  <a:lnTo>
                    <a:pt x="370237" y="0"/>
                  </a:lnTo>
                  <a:cubicBezTo>
                    <a:pt x="373571" y="2381"/>
                    <a:pt x="377000" y="4763"/>
                    <a:pt x="380238" y="723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024F346E-10A0-458F-A9CA-8C0079472F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02832" y="3235832"/>
              <a:ext cx="385191" cy="385191"/>
            </a:xfrm>
            <a:custGeom>
              <a:avLst/>
              <a:gdLst>
                <a:gd name="connsiteX0" fmla="*/ 380905 w 385191"/>
                <a:gd name="connsiteY0" fmla="*/ 4286 h 385191"/>
                <a:gd name="connsiteX1" fmla="*/ 385191 w 385191"/>
                <a:gd name="connsiteY1" fmla="*/ 8573 h 385191"/>
                <a:gd name="connsiteX2" fmla="*/ 8573 w 385191"/>
                <a:gd name="connsiteY2" fmla="*/ 385191 h 385191"/>
                <a:gd name="connsiteX3" fmla="*/ 4286 w 385191"/>
                <a:gd name="connsiteY3" fmla="*/ 380905 h 385191"/>
                <a:gd name="connsiteX4" fmla="*/ 0 w 385191"/>
                <a:gd name="connsiteY4" fmla="*/ 376523 h 385191"/>
                <a:gd name="connsiteX5" fmla="*/ 376523 w 385191"/>
                <a:gd name="connsiteY5" fmla="*/ 0 h 385191"/>
                <a:gd name="connsiteX6" fmla="*/ 380905 w 385191"/>
                <a:gd name="connsiteY6" fmla="*/ 4286 h 3851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85191" h="385191">
                  <a:moveTo>
                    <a:pt x="380905" y="4286"/>
                  </a:moveTo>
                  <a:lnTo>
                    <a:pt x="385191" y="8573"/>
                  </a:lnTo>
                  <a:lnTo>
                    <a:pt x="8573" y="385191"/>
                  </a:lnTo>
                  <a:lnTo>
                    <a:pt x="4286" y="380905"/>
                  </a:lnTo>
                  <a:cubicBezTo>
                    <a:pt x="2762" y="379476"/>
                    <a:pt x="1334" y="377952"/>
                    <a:pt x="0" y="376523"/>
                  </a:cubicBezTo>
                  <a:lnTo>
                    <a:pt x="376523" y="0"/>
                  </a:lnTo>
                  <a:cubicBezTo>
                    <a:pt x="377952" y="1334"/>
                    <a:pt x="379476" y="2667"/>
                    <a:pt x="380905" y="4286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7937A2F7-01A9-47F3-BED6-B61D998408A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35789" y="3268313"/>
              <a:ext cx="379761" cy="380237"/>
            </a:xfrm>
            <a:custGeom>
              <a:avLst/>
              <a:gdLst>
                <a:gd name="connsiteX0" fmla="*/ 372428 w 379761"/>
                <a:gd name="connsiteY0" fmla="*/ 0 h 380237"/>
                <a:gd name="connsiteX1" fmla="*/ 379762 w 379761"/>
                <a:gd name="connsiteY1" fmla="*/ 9525 h 380237"/>
                <a:gd name="connsiteX2" fmla="*/ 9525 w 379761"/>
                <a:gd name="connsiteY2" fmla="*/ 380238 h 380237"/>
                <a:gd name="connsiteX3" fmla="*/ 0 w 379761"/>
                <a:gd name="connsiteY3" fmla="*/ 372904 h 3802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79761" h="380237">
                  <a:moveTo>
                    <a:pt x="372428" y="0"/>
                  </a:moveTo>
                  <a:cubicBezTo>
                    <a:pt x="374999" y="3239"/>
                    <a:pt x="377381" y="6572"/>
                    <a:pt x="379762" y="9525"/>
                  </a:cubicBezTo>
                  <a:lnTo>
                    <a:pt x="9525" y="380238"/>
                  </a:lnTo>
                  <a:cubicBezTo>
                    <a:pt x="6096" y="377857"/>
                    <a:pt x="2762" y="375476"/>
                    <a:pt x="0" y="37290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5B44DAF8-5073-441A-82E1-180385D35F2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2841" y="3305841"/>
              <a:ext cx="364807" cy="364807"/>
            </a:xfrm>
            <a:custGeom>
              <a:avLst/>
              <a:gdLst>
                <a:gd name="connsiteX0" fmla="*/ 359188 w 364807"/>
                <a:gd name="connsiteY0" fmla="*/ 0 h 364807"/>
                <a:gd name="connsiteX1" fmla="*/ 364808 w 364807"/>
                <a:gd name="connsiteY1" fmla="*/ 11621 h 364807"/>
                <a:gd name="connsiteX2" fmla="*/ 11621 w 364807"/>
                <a:gd name="connsiteY2" fmla="*/ 364808 h 364807"/>
                <a:gd name="connsiteX3" fmla="*/ 0 w 364807"/>
                <a:gd name="connsiteY3" fmla="*/ 359188 h 3648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64807" h="364807">
                  <a:moveTo>
                    <a:pt x="359188" y="0"/>
                  </a:moveTo>
                  <a:cubicBezTo>
                    <a:pt x="361188" y="3905"/>
                    <a:pt x="362998" y="7715"/>
                    <a:pt x="364808" y="11621"/>
                  </a:cubicBezTo>
                  <a:lnTo>
                    <a:pt x="11621" y="364808"/>
                  </a:lnTo>
                  <a:cubicBezTo>
                    <a:pt x="7715" y="362998"/>
                    <a:pt x="3905" y="361188"/>
                    <a:pt x="0" y="35918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52B0413D-0E36-4A90-8E6A-9EDC676A607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16370" y="3349466"/>
              <a:ext cx="337280" cy="337280"/>
            </a:xfrm>
            <a:custGeom>
              <a:avLst/>
              <a:gdLst>
                <a:gd name="connsiteX0" fmla="*/ 333470 w 337280"/>
                <a:gd name="connsiteY0" fmla="*/ 0 h 337280"/>
                <a:gd name="connsiteX1" fmla="*/ 337280 w 337280"/>
                <a:gd name="connsiteY1" fmla="*/ 13430 h 337280"/>
                <a:gd name="connsiteX2" fmla="*/ 13430 w 337280"/>
                <a:gd name="connsiteY2" fmla="*/ 337280 h 337280"/>
                <a:gd name="connsiteX3" fmla="*/ 0 w 337280"/>
                <a:gd name="connsiteY3" fmla="*/ 333470 h 3372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37280" h="337280">
                  <a:moveTo>
                    <a:pt x="333470" y="0"/>
                  </a:moveTo>
                  <a:cubicBezTo>
                    <a:pt x="334899" y="4382"/>
                    <a:pt x="336137" y="8858"/>
                    <a:pt x="337280" y="13430"/>
                  </a:cubicBezTo>
                  <a:lnTo>
                    <a:pt x="13430" y="337280"/>
                  </a:lnTo>
                  <a:cubicBezTo>
                    <a:pt x="8858" y="336137"/>
                    <a:pt x="4382" y="334899"/>
                    <a:pt x="0" y="33347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86059ECF-0D50-48AD-B67A-645EC29D33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67329" y="3400425"/>
              <a:ext cx="294227" cy="294132"/>
            </a:xfrm>
            <a:custGeom>
              <a:avLst/>
              <a:gdLst>
                <a:gd name="connsiteX0" fmla="*/ 292989 w 294227"/>
                <a:gd name="connsiteY0" fmla="*/ 0 h 294132"/>
                <a:gd name="connsiteX1" fmla="*/ 294227 w 294227"/>
                <a:gd name="connsiteY1" fmla="*/ 15907 h 294132"/>
                <a:gd name="connsiteX2" fmla="*/ 15907 w 294227"/>
                <a:gd name="connsiteY2" fmla="*/ 294132 h 294132"/>
                <a:gd name="connsiteX3" fmla="*/ 0 w 294227"/>
                <a:gd name="connsiteY3" fmla="*/ 292894 h 2941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94227" h="294132">
                  <a:moveTo>
                    <a:pt x="292989" y="0"/>
                  </a:moveTo>
                  <a:cubicBezTo>
                    <a:pt x="293561" y="5334"/>
                    <a:pt x="293942" y="10668"/>
                    <a:pt x="294227" y="15907"/>
                  </a:cubicBezTo>
                  <a:lnTo>
                    <a:pt x="15907" y="294132"/>
                  </a:lnTo>
                  <a:cubicBezTo>
                    <a:pt x="10668" y="294132"/>
                    <a:pt x="5334" y="293465"/>
                    <a:pt x="0" y="29289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B394906F-6BF2-447E-9886-F12708E128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29337" y="3462337"/>
              <a:ext cx="230314" cy="230314"/>
            </a:xfrm>
            <a:custGeom>
              <a:avLst/>
              <a:gdLst>
                <a:gd name="connsiteX0" fmla="*/ 230315 w 230314"/>
                <a:gd name="connsiteY0" fmla="*/ 0 h 230314"/>
                <a:gd name="connsiteX1" fmla="*/ 226886 w 230314"/>
                <a:gd name="connsiteY1" fmla="*/ 20574 h 230314"/>
                <a:gd name="connsiteX2" fmla="*/ 20669 w 230314"/>
                <a:gd name="connsiteY2" fmla="*/ 226790 h 230314"/>
                <a:gd name="connsiteX3" fmla="*/ 0 w 230314"/>
                <a:gd name="connsiteY3" fmla="*/ 230315 h 2303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30314" h="230314">
                  <a:moveTo>
                    <a:pt x="230315" y="0"/>
                  </a:moveTo>
                  <a:cubicBezTo>
                    <a:pt x="229457" y="6953"/>
                    <a:pt x="228314" y="13716"/>
                    <a:pt x="226886" y="20574"/>
                  </a:cubicBezTo>
                  <a:lnTo>
                    <a:pt x="20669" y="226790"/>
                  </a:lnTo>
                  <a:cubicBezTo>
                    <a:pt x="13811" y="228314"/>
                    <a:pt x="6953" y="229457"/>
                    <a:pt x="0" y="23031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A45EB96B-215A-4EBF-A594-2B08222339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18682" y="3551682"/>
              <a:ext cx="112871" cy="112871"/>
            </a:xfrm>
            <a:custGeom>
              <a:avLst/>
              <a:gdLst>
                <a:gd name="connsiteX0" fmla="*/ 112871 w 112871"/>
                <a:gd name="connsiteY0" fmla="*/ 0 h 112871"/>
                <a:gd name="connsiteX1" fmla="*/ 0 w 112871"/>
                <a:gd name="connsiteY1" fmla="*/ 112871 h 1128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12871" h="112871">
                  <a:moveTo>
                    <a:pt x="112871" y="0"/>
                  </a:moveTo>
                  <a:cubicBezTo>
                    <a:pt x="87618" y="48239"/>
                    <a:pt x="48239" y="87618"/>
                    <a:pt x="0" y="11287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E990623D-BA52-6EEC-FAD7-66BEFA88BFA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59931322"/>
              </p:ext>
            </p:extLst>
          </p:nvPr>
        </p:nvGraphicFramePr>
        <p:xfrm>
          <a:off x="4113104" y="477540"/>
          <a:ext cx="4726201" cy="58788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01417" y="1138036"/>
            <a:ext cx="4083287" cy="1402470"/>
          </a:xfrm>
        </p:spPr>
        <p:txBody>
          <a:bodyPr anchor="t">
            <a:normAutofit/>
          </a:bodyPr>
          <a:lstStyle/>
          <a:p>
            <a:r>
              <a:rPr lang="es-ES" sz="2800"/>
              <a:t>6. Preguntas finales y palabras clave</a:t>
            </a:r>
          </a:p>
        </p:txBody>
      </p:sp>
      <p:pic>
        <p:nvPicPr>
          <p:cNvPr id="5" name="Picture 4" descr="Signos de interrogación de diferentes colores">
            <a:extLst>
              <a:ext uri="{FF2B5EF4-FFF2-40B4-BE49-F238E27FC236}">
                <a16:creationId xmlns:a16="http://schemas.microsoft.com/office/drawing/2014/main" id="{6F400C51-CF38-C82B-8B8A-7CF7B2C08C74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2463" r="35849"/>
          <a:stretch>
            <a:fillRect/>
          </a:stretch>
        </p:blipFill>
        <p:spPr>
          <a:xfrm>
            <a:off x="20" y="10"/>
            <a:ext cx="3863363" cy="6857990"/>
          </a:xfrm>
          <a:prstGeom prst="rect">
            <a:avLst/>
          </a:prstGeom>
        </p:spPr>
      </p:pic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503BFE4-729B-D9D0-C17B-501E6AF112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478772" y="871146"/>
            <a:ext cx="552705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01417" y="2551176"/>
            <a:ext cx="4083287" cy="3591207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s-ES" sz="1300" b="1" dirty="0"/>
              <a:t>💭 Preguntas para el público:</a:t>
            </a:r>
          </a:p>
          <a:p>
            <a:pPr>
              <a:lnSpc>
                <a:spcPct val="90000"/>
              </a:lnSpc>
            </a:pPr>
            <a:r>
              <a:rPr lang="es-ES" sz="1300" dirty="0"/>
              <a:t>1. ¿Hasta qué punto somos, como usuarios o empresas, responsables de comprender los riesgos éticos del uso de la nube — o debería recaer esa responsabilidad principalmente en los proveedores?</a:t>
            </a:r>
          </a:p>
          <a:p>
            <a:pPr>
              <a:lnSpc>
                <a:spcPct val="90000"/>
              </a:lnSpc>
            </a:pPr>
            <a:r>
              <a:rPr lang="es-ES" sz="1300" dirty="0"/>
              <a:t>2. ¿Creen que una regulación más estricta del </a:t>
            </a:r>
            <a:r>
              <a:rPr lang="es-ES" sz="1300" dirty="0" err="1"/>
              <a:t>cloud</a:t>
            </a:r>
            <a:r>
              <a:rPr lang="es-ES" sz="1300" dirty="0"/>
              <a:t> </a:t>
            </a:r>
            <a:r>
              <a:rPr lang="es-ES" sz="1300" dirty="0" err="1"/>
              <a:t>computing</a:t>
            </a:r>
            <a:r>
              <a:rPr lang="es-ES" sz="1300" dirty="0"/>
              <a:t> podría proteger mejor la privacidad, o frenaría la innovación tecnológica? ¿Dónde trazamos el equilibrio?</a:t>
            </a:r>
          </a:p>
          <a:p>
            <a:pPr>
              <a:lnSpc>
                <a:spcPct val="90000"/>
              </a:lnSpc>
            </a:pPr>
            <a:endParaRPr lang="es-ES" sz="1300" dirty="0"/>
          </a:p>
          <a:p>
            <a:pPr>
              <a:lnSpc>
                <a:spcPct val="90000"/>
              </a:lnSpc>
            </a:pPr>
            <a:r>
              <a:rPr lang="es-ES" sz="1300" b="1" dirty="0"/>
              <a:t>🔑 Palabras clave:</a:t>
            </a:r>
          </a:p>
          <a:p>
            <a:pPr>
              <a:lnSpc>
                <a:spcPct val="90000"/>
              </a:lnSpc>
            </a:pPr>
            <a:r>
              <a:rPr lang="es-ES" sz="1300" dirty="0"/>
              <a:t>• </a:t>
            </a:r>
            <a:r>
              <a:rPr lang="es-ES" sz="1300" dirty="0" err="1"/>
              <a:t>Interlucencia</a:t>
            </a:r>
            <a:r>
              <a:rPr lang="es-ES" sz="1300" dirty="0"/>
              <a:t> (</a:t>
            </a:r>
            <a:r>
              <a:rPr lang="es-ES" sz="1300" dirty="0" err="1"/>
              <a:t>Interlucency</a:t>
            </a:r>
            <a:r>
              <a:rPr lang="es-ES" sz="1300" dirty="0"/>
              <a:t>): comunicación ética y clara.</a:t>
            </a:r>
          </a:p>
          <a:p>
            <a:pPr>
              <a:lnSpc>
                <a:spcPct val="90000"/>
              </a:lnSpc>
            </a:pPr>
            <a:r>
              <a:rPr lang="es-ES" sz="1300" dirty="0"/>
              <a:t>• Responsabilidad compartida entre todos los actores.</a:t>
            </a:r>
          </a:p>
          <a:p>
            <a:pPr>
              <a:lnSpc>
                <a:spcPct val="90000"/>
              </a:lnSpc>
            </a:pPr>
            <a:r>
              <a:rPr lang="es-ES" sz="1300" dirty="0"/>
              <a:t>• Educación digital para un uso consciente de la nube.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456</Words>
  <Application>Microsoft Office PowerPoint</Application>
  <PresentationFormat>Presentación en pantalla (4:3)</PresentationFormat>
  <Paragraphs>47</Paragraphs>
  <Slides>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La Ética del Cloud Computing</vt:lpstr>
      <vt:lpstr>1. Introducción y contexto</vt:lpstr>
      <vt:lpstr>2. Actores y partes interesadas</vt:lpstr>
      <vt:lpstr>3. Presión educativa y deberes informativos</vt:lpstr>
      <vt:lpstr>4. Presión proscriptiva y regulación ética</vt:lpstr>
      <vt:lpstr>5. Conclusiones y aportes</vt:lpstr>
      <vt:lpstr>6. Preguntas finales y palabras clave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Ética del Cloud Computing</dc:title>
  <dc:subject/>
  <dc:creator/>
  <cp:keywords/>
  <dc:description>generated using python-pptx</dc:description>
  <cp:lastModifiedBy>Juan Jose Rodriguez Cubillos</cp:lastModifiedBy>
  <cp:revision>3</cp:revision>
  <dcterms:created xsi:type="dcterms:W3CDTF">2013-01-27T09:14:16Z</dcterms:created>
  <dcterms:modified xsi:type="dcterms:W3CDTF">2025-10-06T18:27:30Z</dcterms:modified>
  <cp:category/>
</cp:coreProperties>
</file>